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333" r:id="rId12"/>
    <p:sldId id="334" r:id="rId13"/>
    <p:sldId id="335" r:id="rId14"/>
    <p:sldId id="266" r:id="rId15"/>
    <p:sldId id="265" r:id="rId16"/>
    <p:sldId id="276" r:id="rId17"/>
    <p:sldId id="303" r:id="rId18"/>
    <p:sldId id="293" r:id="rId19"/>
    <p:sldId id="336"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1C7DDB"/>
    <a:srgbClr val="0948CB"/>
    <a:srgbClr val="0B49CB"/>
    <a:srgbClr val="F2F4F8"/>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89A70F-A383-4165-B836-9ABF4923D050}" v="433" dt="2023-01-17T16:58:16.36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steban Chinni" userId="502aa6867b87f3d6" providerId="LiveId" clId="{8989A70F-A383-4165-B836-9ABF4923D050}"/>
    <pc:docChg chg="undo redo custSel addSld delSld modSld">
      <pc:chgData name="Esteban Chinni" userId="502aa6867b87f3d6" providerId="LiveId" clId="{8989A70F-A383-4165-B836-9ABF4923D050}" dt="2023-01-17T16:59:10.717" v="3162" actId="1036"/>
      <pc:docMkLst>
        <pc:docMk/>
      </pc:docMkLst>
      <pc:sldChg chg="modSp mod">
        <pc:chgData name="Esteban Chinni" userId="502aa6867b87f3d6" providerId="LiveId" clId="{8989A70F-A383-4165-B836-9ABF4923D050}" dt="2023-01-16T18:04:31.210" v="337" actId="6549"/>
        <pc:sldMkLst>
          <pc:docMk/>
          <pc:sldMk cId="1553432724" sldId="262"/>
        </pc:sldMkLst>
        <pc:spChg chg="mod">
          <ac:chgData name="Esteban Chinni" userId="502aa6867b87f3d6" providerId="LiveId" clId="{8989A70F-A383-4165-B836-9ABF4923D050}" dt="2023-01-16T18:04:31.210" v="337" actId="6549"/>
          <ac:spMkLst>
            <pc:docMk/>
            <pc:sldMk cId="1553432724" sldId="262"/>
            <ac:spMk id="7" creationId="{0BFEC426-B615-E549-83E5-140FD588BC64}"/>
          </ac:spMkLst>
        </pc:spChg>
      </pc:sldChg>
      <pc:sldChg chg="addSp delSp modSp mod">
        <pc:chgData name="Esteban Chinni" userId="502aa6867b87f3d6" providerId="LiveId" clId="{8989A70F-A383-4165-B836-9ABF4923D050}" dt="2023-01-17T16:59:10.717" v="3162" actId="1036"/>
        <pc:sldMkLst>
          <pc:docMk/>
          <pc:sldMk cId="3288665831" sldId="263"/>
        </pc:sldMkLst>
        <pc:spChg chg="add del mod">
          <ac:chgData name="Esteban Chinni" userId="502aa6867b87f3d6" providerId="LiveId" clId="{8989A70F-A383-4165-B836-9ABF4923D050}" dt="2023-01-17T16:56:15.946" v="3068" actId="478"/>
          <ac:spMkLst>
            <pc:docMk/>
            <pc:sldMk cId="3288665831" sldId="263"/>
            <ac:spMk id="4" creationId="{0FFE9425-50C2-3DC5-CE96-C5E360B79569}"/>
          </ac:spMkLst>
        </pc:spChg>
        <pc:spChg chg="mod">
          <ac:chgData name="Esteban Chinni" userId="502aa6867b87f3d6" providerId="LiveId" clId="{8989A70F-A383-4165-B836-9ABF4923D050}" dt="2023-01-16T18:50:07.242" v="730" actId="1036"/>
          <ac:spMkLst>
            <pc:docMk/>
            <pc:sldMk cId="3288665831" sldId="263"/>
            <ac:spMk id="5" creationId="{1B07C49E-AFFC-EC46-8930-E4D428F5F943}"/>
          </ac:spMkLst>
        </pc:spChg>
        <pc:spChg chg="mod">
          <ac:chgData name="Esteban Chinni" userId="502aa6867b87f3d6" providerId="LiveId" clId="{8989A70F-A383-4165-B836-9ABF4923D050}" dt="2023-01-16T18:50:16.853" v="751" actId="1076"/>
          <ac:spMkLst>
            <pc:docMk/>
            <pc:sldMk cId="3288665831" sldId="263"/>
            <ac:spMk id="6" creationId="{772D0411-8FF8-C540-84AE-DBA0703D368C}"/>
          </ac:spMkLst>
        </pc:spChg>
        <pc:spChg chg="add del mod">
          <ac:chgData name="Esteban Chinni" userId="502aa6867b87f3d6" providerId="LiveId" clId="{8989A70F-A383-4165-B836-9ABF4923D050}" dt="2023-01-17T16:56:21.379" v="3070" actId="478"/>
          <ac:spMkLst>
            <pc:docMk/>
            <pc:sldMk cId="3288665831" sldId="263"/>
            <ac:spMk id="7" creationId="{E95B0052-093E-503B-3CD2-C4A171DA0EAF}"/>
          </ac:spMkLst>
        </pc:spChg>
        <pc:spChg chg="add mod">
          <ac:chgData name="Esteban Chinni" userId="502aa6867b87f3d6" providerId="LiveId" clId="{8989A70F-A383-4165-B836-9ABF4923D050}" dt="2023-01-16T18:50:12.346" v="750" actId="1035"/>
          <ac:spMkLst>
            <pc:docMk/>
            <pc:sldMk cId="3288665831" sldId="263"/>
            <ac:spMk id="8" creationId="{510D08C7-B223-EC2C-EF95-DA223A00C005}"/>
          </ac:spMkLst>
        </pc:spChg>
        <pc:spChg chg="add del mod">
          <ac:chgData name="Esteban Chinni" userId="502aa6867b87f3d6" providerId="LiveId" clId="{8989A70F-A383-4165-B836-9ABF4923D050}" dt="2023-01-17T16:58:21.871" v="3125" actId="478"/>
          <ac:spMkLst>
            <pc:docMk/>
            <pc:sldMk cId="3288665831" sldId="263"/>
            <ac:spMk id="10" creationId="{507BA8BE-69BD-DEB9-51C6-A136D70187CA}"/>
          </ac:spMkLst>
        </pc:spChg>
        <pc:spChg chg="add del mod">
          <ac:chgData name="Esteban Chinni" userId="502aa6867b87f3d6" providerId="LiveId" clId="{8989A70F-A383-4165-B836-9ABF4923D050}" dt="2023-01-17T16:58:21.871" v="3125" actId="478"/>
          <ac:spMkLst>
            <pc:docMk/>
            <pc:sldMk cId="3288665831" sldId="263"/>
            <ac:spMk id="11" creationId="{4344B0AB-47EE-BEA7-7FAC-939A9015A198}"/>
          </ac:spMkLst>
        </pc:spChg>
        <pc:spChg chg="add mod">
          <ac:chgData name="Esteban Chinni" userId="502aa6867b87f3d6" providerId="LiveId" clId="{8989A70F-A383-4165-B836-9ABF4923D050}" dt="2023-01-16T18:50:12.346" v="750" actId="1035"/>
          <ac:spMkLst>
            <pc:docMk/>
            <pc:sldMk cId="3288665831" sldId="263"/>
            <ac:spMk id="13" creationId="{8F9FC111-5E56-6E01-7645-F9B026692FFC}"/>
          </ac:spMkLst>
        </pc:spChg>
        <pc:spChg chg="add del mod">
          <ac:chgData name="Esteban Chinni" userId="502aa6867b87f3d6" providerId="LiveId" clId="{8989A70F-A383-4165-B836-9ABF4923D050}" dt="2023-01-17T16:58:21.871" v="3125" actId="478"/>
          <ac:spMkLst>
            <pc:docMk/>
            <pc:sldMk cId="3288665831" sldId="263"/>
            <ac:spMk id="14" creationId="{F6CF992A-EB90-A3C4-4B9C-81E6CF65D0C7}"/>
          </ac:spMkLst>
        </pc:spChg>
        <pc:spChg chg="add del mod">
          <ac:chgData name="Esteban Chinni" userId="502aa6867b87f3d6" providerId="LiveId" clId="{8989A70F-A383-4165-B836-9ABF4923D050}" dt="2023-01-17T16:58:21.871" v="3125" actId="478"/>
          <ac:spMkLst>
            <pc:docMk/>
            <pc:sldMk cId="3288665831" sldId="263"/>
            <ac:spMk id="15" creationId="{D2B5F3C8-34DC-AD7D-CFCA-643494B54577}"/>
          </ac:spMkLst>
        </pc:spChg>
        <pc:spChg chg="add mod">
          <ac:chgData name="Esteban Chinni" userId="502aa6867b87f3d6" providerId="LiveId" clId="{8989A70F-A383-4165-B836-9ABF4923D050}" dt="2023-01-17T16:59:10.717" v="3162" actId="1036"/>
          <ac:spMkLst>
            <pc:docMk/>
            <pc:sldMk cId="3288665831" sldId="263"/>
            <ac:spMk id="17" creationId="{4583EED6-FC26-26CF-AE36-41748F7A4B82}"/>
          </ac:spMkLst>
        </pc:spChg>
        <pc:spChg chg="add mod">
          <ac:chgData name="Esteban Chinni" userId="502aa6867b87f3d6" providerId="LiveId" clId="{8989A70F-A383-4165-B836-9ABF4923D050}" dt="2023-01-17T16:58:55.625" v="3142" actId="14100"/>
          <ac:spMkLst>
            <pc:docMk/>
            <pc:sldMk cId="3288665831" sldId="263"/>
            <ac:spMk id="18" creationId="{043BCB05-F965-123E-F49C-EEE592EDD23A}"/>
          </ac:spMkLst>
        </pc:spChg>
        <pc:spChg chg="add mod">
          <ac:chgData name="Esteban Chinni" userId="502aa6867b87f3d6" providerId="LiveId" clId="{8989A70F-A383-4165-B836-9ABF4923D050}" dt="2023-01-17T16:59:10.717" v="3162" actId="1036"/>
          <ac:spMkLst>
            <pc:docMk/>
            <pc:sldMk cId="3288665831" sldId="263"/>
            <ac:spMk id="34" creationId="{E3F95F6B-2310-DE10-25E6-80AB96FD3D94}"/>
          </ac:spMkLst>
        </pc:spChg>
        <pc:spChg chg="add del mod">
          <ac:chgData name="Esteban Chinni" userId="502aa6867b87f3d6" providerId="LiveId" clId="{8989A70F-A383-4165-B836-9ABF4923D050}" dt="2023-01-17T16:56:23.452" v="3071" actId="478"/>
          <ac:spMkLst>
            <pc:docMk/>
            <pc:sldMk cId="3288665831" sldId="263"/>
            <ac:spMk id="36" creationId="{FCB4322A-1BCA-1D34-5DC1-1FF719A7CDA6}"/>
          </ac:spMkLst>
        </pc:spChg>
        <pc:spChg chg="add del mod">
          <ac:chgData name="Esteban Chinni" userId="502aa6867b87f3d6" providerId="LiveId" clId="{8989A70F-A383-4165-B836-9ABF4923D050}" dt="2023-01-17T16:58:21.871" v="3125" actId="478"/>
          <ac:spMkLst>
            <pc:docMk/>
            <pc:sldMk cId="3288665831" sldId="263"/>
            <ac:spMk id="38" creationId="{4465F04F-B55F-D268-4CF1-FA737AED3ACE}"/>
          </ac:spMkLst>
        </pc:spChg>
        <pc:graphicFrameChg chg="add mod modGraphic">
          <ac:chgData name="Esteban Chinni" userId="502aa6867b87f3d6" providerId="LiveId" clId="{8989A70F-A383-4165-B836-9ABF4923D050}" dt="2023-01-17T16:56:42.597" v="3078" actId="20577"/>
          <ac:graphicFrameMkLst>
            <pc:docMk/>
            <pc:sldMk cId="3288665831" sldId="263"/>
            <ac:graphicFrameMk id="47" creationId="{A8FF2150-05FE-1527-310F-F1DE84BA4AD5}"/>
          </ac:graphicFrameMkLst>
        </pc:graphicFrameChg>
        <pc:graphicFrameChg chg="add del mod">
          <ac:chgData name="Esteban Chinni" userId="502aa6867b87f3d6" providerId="LiveId" clId="{8989A70F-A383-4165-B836-9ABF4923D050}" dt="2023-01-17T16:57:00.827" v="3080"/>
          <ac:graphicFrameMkLst>
            <pc:docMk/>
            <pc:sldMk cId="3288665831" sldId="263"/>
            <ac:graphicFrameMk id="49" creationId="{A1C4BC5A-A479-E1C3-7197-D38A53C0644C}"/>
          </ac:graphicFrameMkLst>
        </pc:graphicFrameChg>
        <pc:graphicFrameChg chg="add mod modGraphic">
          <ac:chgData name="Esteban Chinni" userId="502aa6867b87f3d6" providerId="LiveId" clId="{8989A70F-A383-4165-B836-9ABF4923D050}" dt="2023-01-17T16:58:45.764" v="3141" actId="404"/>
          <ac:graphicFrameMkLst>
            <pc:docMk/>
            <pc:sldMk cId="3288665831" sldId="263"/>
            <ac:graphicFrameMk id="50" creationId="{71B8F688-47D6-FC4F-DC16-EA0D442CA690}"/>
          </ac:graphicFrameMkLst>
        </pc:graphicFrameChg>
        <pc:picChg chg="add del mod ord">
          <ac:chgData name="Esteban Chinni" userId="502aa6867b87f3d6" providerId="LiveId" clId="{8989A70F-A383-4165-B836-9ABF4923D050}" dt="2023-01-17T16:55:28.520" v="3040" actId="478"/>
          <ac:picMkLst>
            <pc:docMk/>
            <pc:sldMk cId="3288665831" sldId="263"/>
            <ac:picMk id="3" creationId="{6CD4E6AB-D373-608D-2C12-9C0D436F5C3A}"/>
          </ac:picMkLst>
        </pc:picChg>
        <pc:picChg chg="add del mod">
          <ac:chgData name="Esteban Chinni" userId="502aa6867b87f3d6" providerId="LiveId" clId="{8989A70F-A383-4165-B836-9ABF4923D050}" dt="2023-01-16T18:22:55.727" v="473" actId="478"/>
          <ac:picMkLst>
            <pc:docMk/>
            <pc:sldMk cId="3288665831" sldId="263"/>
            <ac:picMk id="9" creationId="{C75B3F21-F279-690D-FB7F-40A3950659F7}"/>
          </ac:picMkLst>
        </pc:picChg>
        <pc:cxnChg chg="add del mod">
          <ac:chgData name="Esteban Chinni" userId="502aa6867b87f3d6" providerId="LiveId" clId="{8989A70F-A383-4165-B836-9ABF4923D050}" dt="2023-01-17T16:54:41.073" v="3031" actId="478"/>
          <ac:cxnSpMkLst>
            <pc:docMk/>
            <pc:sldMk cId="3288665831" sldId="263"/>
            <ac:cxnSpMk id="20" creationId="{C4566638-245E-F117-E502-B621130A686F}"/>
          </ac:cxnSpMkLst>
        </pc:cxnChg>
        <pc:cxnChg chg="add del mod">
          <ac:chgData name="Esteban Chinni" userId="502aa6867b87f3d6" providerId="LiveId" clId="{8989A70F-A383-4165-B836-9ABF4923D050}" dt="2023-01-17T16:56:27.112" v="3073" actId="478"/>
          <ac:cxnSpMkLst>
            <pc:docMk/>
            <pc:sldMk cId="3288665831" sldId="263"/>
            <ac:cxnSpMk id="21" creationId="{20450673-622E-B08B-055A-A16E0C8BEDD4}"/>
          </ac:cxnSpMkLst>
        </pc:cxnChg>
        <pc:cxnChg chg="add del mod">
          <ac:chgData name="Esteban Chinni" userId="502aa6867b87f3d6" providerId="LiveId" clId="{8989A70F-A383-4165-B836-9ABF4923D050}" dt="2023-01-17T16:58:21.871" v="3125" actId="478"/>
          <ac:cxnSpMkLst>
            <pc:docMk/>
            <pc:sldMk cId="3288665831" sldId="263"/>
            <ac:cxnSpMk id="24" creationId="{712381D9-937A-4A34-71FC-E9931E42A6B1}"/>
          </ac:cxnSpMkLst>
        </pc:cxnChg>
        <pc:cxnChg chg="add del mod">
          <ac:chgData name="Esteban Chinni" userId="502aa6867b87f3d6" providerId="LiveId" clId="{8989A70F-A383-4165-B836-9ABF4923D050}" dt="2023-01-17T16:58:21.871" v="3125" actId="478"/>
          <ac:cxnSpMkLst>
            <pc:docMk/>
            <pc:sldMk cId="3288665831" sldId="263"/>
            <ac:cxnSpMk id="27" creationId="{4FCF706E-77EC-897A-0154-F80D2BFE62C0}"/>
          </ac:cxnSpMkLst>
        </pc:cxnChg>
        <pc:cxnChg chg="add del mod">
          <ac:chgData name="Esteban Chinni" userId="502aa6867b87f3d6" providerId="LiveId" clId="{8989A70F-A383-4165-B836-9ABF4923D050}" dt="2023-01-17T16:58:21.871" v="3125" actId="478"/>
          <ac:cxnSpMkLst>
            <pc:docMk/>
            <pc:sldMk cId="3288665831" sldId="263"/>
            <ac:cxnSpMk id="30" creationId="{0DE3130A-FB59-44CC-3D40-2CA66C41E4C8}"/>
          </ac:cxnSpMkLst>
        </pc:cxnChg>
        <pc:cxnChg chg="add del mod">
          <ac:chgData name="Esteban Chinni" userId="502aa6867b87f3d6" providerId="LiveId" clId="{8989A70F-A383-4165-B836-9ABF4923D050}" dt="2023-01-17T16:56:25.934" v="3072" actId="478"/>
          <ac:cxnSpMkLst>
            <pc:docMk/>
            <pc:sldMk cId="3288665831" sldId="263"/>
            <ac:cxnSpMk id="39" creationId="{D2CEECD6-0CAC-14A2-0685-EA6B4C2BF394}"/>
          </ac:cxnSpMkLst>
        </pc:cxnChg>
        <pc:cxnChg chg="add del mod">
          <ac:chgData name="Esteban Chinni" userId="502aa6867b87f3d6" providerId="LiveId" clId="{8989A70F-A383-4165-B836-9ABF4923D050}" dt="2023-01-17T16:58:21.871" v="3125" actId="478"/>
          <ac:cxnSpMkLst>
            <pc:docMk/>
            <pc:sldMk cId="3288665831" sldId="263"/>
            <ac:cxnSpMk id="40" creationId="{F0E60A58-5A16-BEFB-5277-264E97020846}"/>
          </ac:cxnSpMkLst>
        </pc:cxnChg>
      </pc:sldChg>
      <pc:sldChg chg="del">
        <pc:chgData name="Esteban Chinni" userId="502aa6867b87f3d6" providerId="LiveId" clId="{8989A70F-A383-4165-B836-9ABF4923D050}" dt="2023-01-16T20:28:31.605" v="1162" actId="47"/>
        <pc:sldMkLst>
          <pc:docMk/>
          <pc:sldMk cId="2987552906" sldId="264"/>
        </pc:sldMkLst>
      </pc:sldChg>
      <pc:sldChg chg="addSp delSp modSp mod">
        <pc:chgData name="Esteban Chinni" userId="502aa6867b87f3d6" providerId="LiveId" clId="{8989A70F-A383-4165-B836-9ABF4923D050}" dt="2023-01-16T20:49:47.088" v="1315"/>
        <pc:sldMkLst>
          <pc:docMk/>
          <pc:sldMk cId="1578726356" sldId="265"/>
        </pc:sldMkLst>
        <pc:spChg chg="mod">
          <ac:chgData name="Esteban Chinni" userId="502aa6867b87f3d6" providerId="LiveId" clId="{8989A70F-A383-4165-B836-9ABF4923D050}" dt="2023-01-16T20:31:54.574" v="1206"/>
          <ac:spMkLst>
            <pc:docMk/>
            <pc:sldMk cId="1578726356" sldId="265"/>
            <ac:spMk id="5" creationId="{1B07C49E-AFFC-EC46-8930-E4D428F5F943}"/>
          </ac:spMkLst>
        </pc:spChg>
        <pc:spChg chg="add mod">
          <ac:chgData name="Esteban Chinni" userId="502aa6867b87f3d6" providerId="LiveId" clId="{8989A70F-A383-4165-B836-9ABF4923D050}" dt="2023-01-16T20:49:47.088" v="1315"/>
          <ac:spMkLst>
            <pc:docMk/>
            <pc:sldMk cId="1578726356" sldId="265"/>
            <ac:spMk id="6" creationId="{AFAF392B-4269-C2DD-62D7-161B8B5D891B}"/>
          </ac:spMkLst>
        </pc:spChg>
        <pc:picChg chg="add del mod">
          <ac:chgData name="Esteban Chinni" userId="502aa6867b87f3d6" providerId="LiveId" clId="{8989A70F-A383-4165-B836-9ABF4923D050}" dt="2023-01-16T20:34:03.423" v="1220"/>
          <ac:picMkLst>
            <pc:docMk/>
            <pc:sldMk cId="1578726356" sldId="265"/>
            <ac:picMk id="2" creationId="{9CED017E-FB1E-4202-D94C-8EF0EE61882D}"/>
          </ac:picMkLst>
        </pc:picChg>
      </pc:sldChg>
      <pc:sldChg chg="addSp delSp modSp mod">
        <pc:chgData name="Esteban Chinni" userId="502aa6867b87f3d6" providerId="LiveId" clId="{8989A70F-A383-4165-B836-9ABF4923D050}" dt="2023-01-16T20:53:26.706" v="1326" actId="1076"/>
        <pc:sldMkLst>
          <pc:docMk/>
          <pc:sldMk cId="779971636" sldId="266"/>
        </pc:sldMkLst>
        <pc:spChg chg="mod">
          <ac:chgData name="Esteban Chinni" userId="502aa6867b87f3d6" providerId="LiveId" clId="{8989A70F-A383-4165-B836-9ABF4923D050}" dt="2023-01-16T20:39:01.155" v="1305" actId="113"/>
          <ac:spMkLst>
            <pc:docMk/>
            <pc:sldMk cId="779971636" sldId="266"/>
            <ac:spMk id="5" creationId="{1B07C49E-AFFC-EC46-8930-E4D428F5F943}"/>
          </ac:spMkLst>
        </pc:spChg>
        <pc:spChg chg="add mod">
          <ac:chgData name="Esteban Chinni" userId="502aa6867b87f3d6" providerId="LiveId" clId="{8989A70F-A383-4165-B836-9ABF4923D050}" dt="2023-01-16T20:38:15.943" v="1298" actId="20577"/>
          <ac:spMkLst>
            <pc:docMk/>
            <pc:sldMk cId="779971636" sldId="266"/>
            <ac:spMk id="6" creationId="{3DBE5B7B-2800-137D-7E05-2060A2AC7905}"/>
          </ac:spMkLst>
        </pc:spChg>
        <pc:spChg chg="add del mod">
          <ac:chgData name="Esteban Chinni" userId="502aa6867b87f3d6" providerId="LiveId" clId="{8989A70F-A383-4165-B836-9ABF4923D050}" dt="2023-01-16T20:49:43.666" v="1314" actId="21"/>
          <ac:spMkLst>
            <pc:docMk/>
            <pc:sldMk cId="779971636" sldId="266"/>
            <ac:spMk id="8" creationId="{5CFD79FD-7BFF-16FC-0205-821791105E4B}"/>
          </ac:spMkLst>
        </pc:spChg>
        <pc:spChg chg="add mod">
          <ac:chgData name="Esteban Chinni" userId="502aa6867b87f3d6" providerId="LiveId" clId="{8989A70F-A383-4165-B836-9ABF4923D050}" dt="2023-01-16T20:53:26.706" v="1326" actId="1076"/>
          <ac:spMkLst>
            <pc:docMk/>
            <pc:sldMk cId="779971636" sldId="266"/>
            <ac:spMk id="10" creationId="{8DF348EA-F7AE-E5EE-2279-DEBAA5DAD886}"/>
          </ac:spMkLst>
        </pc:spChg>
        <pc:picChg chg="add mod">
          <ac:chgData name="Esteban Chinni" userId="502aa6867b87f3d6" providerId="LiveId" clId="{8989A70F-A383-4165-B836-9ABF4923D050}" dt="2023-01-16T20:32:02.962" v="1207"/>
          <ac:picMkLst>
            <pc:docMk/>
            <pc:sldMk cId="779971636" sldId="266"/>
            <ac:picMk id="2" creationId="{698FB279-5038-AAE1-8FC2-E9AE2AC4812E}"/>
          </ac:picMkLst>
        </pc:picChg>
      </pc:sldChg>
      <pc:sldChg chg="addSp delSp modSp mod">
        <pc:chgData name="Esteban Chinni" userId="502aa6867b87f3d6" providerId="LiveId" clId="{8989A70F-A383-4165-B836-9ABF4923D050}" dt="2023-01-16T22:15:54.329" v="1767" actId="1076"/>
        <pc:sldMkLst>
          <pc:docMk/>
          <pc:sldMk cId="3865605948" sldId="269"/>
        </pc:sldMkLst>
        <pc:spChg chg="mod">
          <ac:chgData name="Esteban Chinni" userId="502aa6867b87f3d6" providerId="LiveId" clId="{8989A70F-A383-4165-B836-9ABF4923D050}" dt="2023-01-16T22:15:26.293" v="1762" actId="20577"/>
          <ac:spMkLst>
            <pc:docMk/>
            <pc:sldMk cId="3865605948" sldId="269"/>
            <ac:spMk id="3" creationId="{373827F3-F386-AA4E-80ED-D86DEF8C158D}"/>
          </ac:spMkLst>
        </pc:spChg>
        <pc:picChg chg="add del mod">
          <ac:chgData name="Esteban Chinni" userId="502aa6867b87f3d6" providerId="LiveId" clId="{8989A70F-A383-4165-B836-9ABF4923D050}" dt="2023-01-16T22:15:46.234" v="1763" actId="478"/>
          <ac:picMkLst>
            <pc:docMk/>
            <pc:sldMk cId="3865605948" sldId="269"/>
            <ac:picMk id="6" creationId="{D38B4C13-4746-9A82-2DEE-9AF510B7BA32}"/>
          </ac:picMkLst>
        </pc:picChg>
        <pc:picChg chg="add mod">
          <ac:chgData name="Esteban Chinni" userId="502aa6867b87f3d6" providerId="LiveId" clId="{8989A70F-A383-4165-B836-9ABF4923D050}" dt="2023-01-16T22:15:54.329" v="1767" actId="1076"/>
          <ac:picMkLst>
            <pc:docMk/>
            <pc:sldMk cId="3865605948" sldId="269"/>
            <ac:picMk id="8" creationId="{5956150D-EB37-6EFE-7210-BBF92CDB8F50}"/>
          </ac:picMkLst>
        </pc:picChg>
      </pc:sldChg>
      <pc:sldChg chg="addSp modSp mod">
        <pc:chgData name="Esteban Chinni" userId="502aa6867b87f3d6" providerId="LiveId" clId="{8989A70F-A383-4165-B836-9ABF4923D050}" dt="2023-01-17T12:16:25.794" v="2069" actId="1076"/>
        <pc:sldMkLst>
          <pc:docMk/>
          <pc:sldMk cId="2727850971" sldId="270"/>
        </pc:sldMkLst>
        <pc:spChg chg="add mod">
          <ac:chgData name="Esteban Chinni" userId="502aa6867b87f3d6" providerId="LiveId" clId="{8989A70F-A383-4165-B836-9ABF4923D050}" dt="2023-01-17T12:16:07.065" v="2065"/>
          <ac:spMkLst>
            <pc:docMk/>
            <pc:sldMk cId="2727850971" sldId="270"/>
            <ac:spMk id="2" creationId="{4C2A311B-D52A-9646-A6D8-47EE7D37B98C}"/>
          </ac:spMkLst>
        </pc:spChg>
        <pc:spChg chg="mod">
          <ac:chgData name="Esteban Chinni" userId="502aa6867b87f3d6" providerId="LiveId" clId="{8989A70F-A383-4165-B836-9ABF4923D050}" dt="2023-01-17T12:16:13.047" v="2067" actId="6549"/>
          <ac:spMkLst>
            <pc:docMk/>
            <pc:sldMk cId="2727850971" sldId="270"/>
            <ac:spMk id="5" creationId="{1B07C49E-AFFC-EC46-8930-E4D428F5F943}"/>
          </ac:spMkLst>
        </pc:spChg>
        <pc:spChg chg="add mod">
          <ac:chgData name="Esteban Chinni" userId="502aa6867b87f3d6" providerId="LiveId" clId="{8989A70F-A383-4165-B836-9ABF4923D050}" dt="2023-01-17T12:16:25.794" v="2069" actId="1076"/>
          <ac:spMkLst>
            <pc:docMk/>
            <pc:sldMk cId="2727850971" sldId="270"/>
            <ac:spMk id="6" creationId="{89FD8136-D019-9D4C-820E-B1458B724CD4}"/>
          </ac:spMkLst>
        </pc:spChg>
      </pc:sldChg>
      <pc:sldChg chg="modSp mod">
        <pc:chgData name="Esteban Chinni" userId="502aa6867b87f3d6" providerId="LiveId" clId="{8989A70F-A383-4165-B836-9ABF4923D050}" dt="2023-01-17T16:45:40.431" v="2900" actId="27636"/>
        <pc:sldMkLst>
          <pc:docMk/>
          <pc:sldMk cId="1630123617" sldId="274"/>
        </pc:sldMkLst>
        <pc:spChg chg="mod">
          <ac:chgData name="Esteban Chinni" userId="502aa6867b87f3d6" providerId="LiveId" clId="{8989A70F-A383-4165-B836-9ABF4923D050}" dt="2023-01-17T16:45:40.431" v="2900" actId="27636"/>
          <ac:spMkLst>
            <pc:docMk/>
            <pc:sldMk cId="1630123617" sldId="274"/>
            <ac:spMk id="5" creationId="{28684E62-A9F8-4E7A-AB01-78893062A1B4}"/>
          </ac:spMkLst>
        </pc:spChg>
      </pc:sldChg>
      <pc:sldChg chg="addSp modSp mod">
        <pc:chgData name="Esteban Chinni" userId="502aa6867b87f3d6" providerId="LiveId" clId="{8989A70F-A383-4165-B836-9ABF4923D050}" dt="2023-01-17T16:52:38.484" v="2999" actId="403"/>
        <pc:sldMkLst>
          <pc:docMk/>
          <pc:sldMk cId="3410008520" sldId="275"/>
        </pc:sldMkLst>
        <pc:spChg chg="add mod">
          <ac:chgData name="Esteban Chinni" userId="502aa6867b87f3d6" providerId="LiveId" clId="{8989A70F-A383-4165-B836-9ABF4923D050}" dt="2023-01-17T16:52:05.258" v="2995" actId="1076"/>
          <ac:spMkLst>
            <pc:docMk/>
            <pc:sldMk cId="3410008520" sldId="275"/>
            <ac:spMk id="3" creationId="{461729BA-C081-E95A-A3B5-0B40A75699FC}"/>
          </ac:spMkLst>
        </pc:spChg>
        <pc:spChg chg="mod">
          <ac:chgData name="Esteban Chinni" userId="502aa6867b87f3d6" providerId="LiveId" clId="{8989A70F-A383-4165-B836-9ABF4923D050}" dt="2023-01-17T16:52:38.484" v="2999" actId="403"/>
          <ac:spMkLst>
            <pc:docMk/>
            <pc:sldMk cId="3410008520" sldId="275"/>
            <ac:spMk id="5" creationId="{28684E62-A9F8-4E7A-AB01-78893062A1B4}"/>
          </ac:spMkLst>
        </pc:spChg>
        <pc:picChg chg="add mod">
          <ac:chgData name="Esteban Chinni" userId="502aa6867b87f3d6" providerId="LiveId" clId="{8989A70F-A383-4165-B836-9ABF4923D050}" dt="2023-01-17T16:52:14.995" v="2996"/>
          <ac:picMkLst>
            <pc:docMk/>
            <pc:sldMk cId="3410008520" sldId="275"/>
            <ac:picMk id="4" creationId="{E489F280-E602-1A39-09B6-4DDCE912181B}"/>
          </ac:picMkLst>
        </pc:picChg>
      </pc:sldChg>
      <pc:sldChg chg="addSp modSp mod">
        <pc:chgData name="Esteban Chinni" userId="502aa6867b87f3d6" providerId="LiveId" clId="{8989A70F-A383-4165-B836-9ABF4923D050}" dt="2023-01-16T21:07:57.365" v="1378" actId="207"/>
        <pc:sldMkLst>
          <pc:docMk/>
          <pc:sldMk cId="148114319" sldId="276"/>
        </pc:sldMkLst>
        <pc:spChg chg="mod">
          <ac:chgData name="Esteban Chinni" userId="502aa6867b87f3d6" providerId="LiveId" clId="{8989A70F-A383-4165-B836-9ABF4923D050}" dt="2023-01-16T21:07:57.365" v="1378" actId="207"/>
          <ac:spMkLst>
            <pc:docMk/>
            <pc:sldMk cId="148114319" sldId="276"/>
            <ac:spMk id="5" creationId="{1B07C49E-AFFC-EC46-8930-E4D428F5F943}"/>
          </ac:spMkLst>
        </pc:spChg>
        <pc:spChg chg="add mod">
          <ac:chgData name="Esteban Chinni" userId="502aa6867b87f3d6" providerId="LiveId" clId="{8989A70F-A383-4165-B836-9ABF4923D050}" dt="2023-01-16T21:04:43.005" v="1349" actId="1076"/>
          <ac:spMkLst>
            <pc:docMk/>
            <pc:sldMk cId="148114319" sldId="276"/>
            <ac:spMk id="7" creationId="{0B5ACD23-B6F3-0AAC-2B15-FB73A3B1AB3A}"/>
          </ac:spMkLst>
        </pc:spChg>
        <pc:picChg chg="add mod">
          <ac:chgData name="Esteban Chinni" userId="502aa6867b87f3d6" providerId="LiveId" clId="{8989A70F-A383-4165-B836-9ABF4923D050}" dt="2023-01-16T21:04:16.928" v="1336" actId="1076"/>
          <ac:picMkLst>
            <pc:docMk/>
            <pc:sldMk cId="148114319" sldId="276"/>
            <ac:picMk id="2" creationId="{E6B71C04-40FA-10FA-0A5B-D70DAF574F40}"/>
          </ac:picMkLst>
        </pc:picChg>
      </pc:sldChg>
      <pc:sldChg chg="addSp modSp">
        <pc:chgData name="Esteban Chinni" userId="502aa6867b87f3d6" providerId="LiveId" clId="{8989A70F-A383-4165-B836-9ABF4923D050}" dt="2023-01-16T21:50:49.044" v="1702" actId="1076"/>
        <pc:sldMkLst>
          <pc:docMk/>
          <pc:sldMk cId="321008965" sldId="277"/>
        </pc:sldMkLst>
        <pc:picChg chg="add mod">
          <ac:chgData name="Esteban Chinni" userId="502aa6867b87f3d6" providerId="LiveId" clId="{8989A70F-A383-4165-B836-9ABF4923D050}" dt="2023-01-16T21:50:49.044" v="1702" actId="1076"/>
          <ac:picMkLst>
            <pc:docMk/>
            <pc:sldMk cId="321008965" sldId="277"/>
            <ac:picMk id="2050" creationId="{7DF52AB1-16E1-304C-27A2-BBFAF94D1A26}"/>
          </ac:picMkLst>
        </pc:picChg>
      </pc:sldChg>
      <pc:sldChg chg="addSp delSp modSp mod">
        <pc:chgData name="Esteban Chinni" userId="502aa6867b87f3d6" providerId="LiveId" clId="{8989A70F-A383-4165-B836-9ABF4923D050}" dt="2023-01-17T15:54:46.925" v="2711" actId="20577"/>
        <pc:sldMkLst>
          <pc:docMk/>
          <pc:sldMk cId="2459446073" sldId="289"/>
        </pc:sldMkLst>
        <pc:spChg chg="add mod">
          <ac:chgData name="Esteban Chinni" userId="502aa6867b87f3d6" providerId="LiveId" clId="{8989A70F-A383-4165-B836-9ABF4923D050}" dt="2023-01-17T15:54:41.154" v="2710" actId="1037"/>
          <ac:spMkLst>
            <pc:docMk/>
            <pc:sldMk cId="2459446073" sldId="289"/>
            <ac:spMk id="3" creationId="{CD42E3F1-74AA-8308-AF74-76405B20F501}"/>
          </ac:spMkLst>
        </pc:spChg>
        <pc:spChg chg="del mod">
          <ac:chgData name="Esteban Chinni" userId="502aa6867b87f3d6" providerId="LiveId" clId="{8989A70F-A383-4165-B836-9ABF4923D050}" dt="2023-01-17T15:52:57.609" v="2697" actId="478"/>
          <ac:spMkLst>
            <pc:docMk/>
            <pc:sldMk cId="2459446073" sldId="289"/>
            <ac:spMk id="5" creationId="{1B07C49E-AFFC-EC46-8930-E4D428F5F943}"/>
          </ac:spMkLst>
        </pc:spChg>
        <pc:spChg chg="add mod">
          <ac:chgData name="Esteban Chinni" userId="502aa6867b87f3d6" providerId="LiveId" clId="{8989A70F-A383-4165-B836-9ABF4923D050}" dt="2023-01-17T15:54:46.925" v="2711" actId="20577"/>
          <ac:spMkLst>
            <pc:docMk/>
            <pc:sldMk cId="2459446073" sldId="289"/>
            <ac:spMk id="7" creationId="{CF213CE4-71E9-9D02-89CB-538565F2D722}"/>
          </ac:spMkLst>
        </pc:spChg>
        <pc:picChg chg="add mod">
          <ac:chgData name="Esteban Chinni" userId="502aa6867b87f3d6" providerId="LiveId" clId="{8989A70F-A383-4165-B836-9ABF4923D050}" dt="2023-01-17T15:53:12.578" v="2700" actId="1076"/>
          <ac:picMkLst>
            <pc:docMk/>
            <pc:sldMk cId="2459446073" sldId="289"/>
            <ac:picMk id="11266" creationId="{A6E82A47-2173-3C91-AC74-E9ED544C0200}"/>
          </ac:picMkLst>
        </pc:picChg>
      </pc:sldChg>
      <pc:sldChg chg="addSp delSp modSp mod">
        <pc:chgData name="Esteban Chinni" userId="502aa6867b87f3d6" providerId="LiveId" clId="{8989A70F-A383-4165-B836-9ABF4923D050}" dt="2023-01-17T12:53:35.969" v="2296" actId="14100"/>
        <pc:sldMkLst>
          <pc:docMk/>
          <pc:sldMk cId="981671777" sldId="296"/>
        </pc:sldMkLst>
        <pc:spChg chg="mod">
          <ac:chgData name="Esteban Chinni" userId="502aa6867b87f3d6" providerId="LiveId" clId="{8989A70F-A383-4165-B836-9ABF4923D050}" dt="2023-01-17T12:47:44.328" v="2180" actId="20577"/>
          <ac:spMkLst>
            <pc:docMk/>
            <pc:sldMk cId="981671777" sldId="296"/>
            <ac:spMk id="2" creationId="{54176327-8CC4-4356-8BBB-DC4965CE9857}"/>
          </ac:spMkLst>
        </pc:spChg>
        <pc:spChg chg="del">
          <ac:chgData name="Esteban Chinni" userId="502aa6867b87f3d6" providerId="LiveId" clId="{8989A70F-A383-4165-B836-9ABF4923D050}" dt="2023-01-17T12:49:49.682" v="2250" actId="478"/>
          <ac:spMkLst>
            <pc:docMk/>
            <pc:sldMk cId="981671777" sldId="296"/>
            <ac:spMk id="5" creationId="{85D9F803-CDBC-C74C-AF1B-2B5937D1C241}"/>
          </ac:spMkLst>
        </pc:spChg>
        <pc:spChg chg="add mod">
          <ac:chgData name="Esteban Chinni" userId="502aa6867b87f3d6" providerId="LiveId" clId="{8989A70F-A383-4165-B836-9ABF4923D050}" dt="2023-01-17T12:49:44.532" v="2249" actId="1035"/>
          <ac:spMkLst>
            <pc:docMk/>
            <pc:sldMk cId="981671777" sldId="296"/>
            <ac:spMk id="9" creationId="{D7617226-96AE-5844-71AF-390AEF121640}"/>
          </ac:spMkLst>
        </pc:spChg>
        <pc:spChg chg="add mod">
          <ac:chgData name="Esteban Chinni" userId="502aa6867b87f3d6" providerId="LiveId" clId="{8989A70F-A383-4165-B836-9ABF4923D050}" dt="2023-01-17T12:52:15.915" v="2277" actId="14100"/>
          <ac:spMkLst>
            <pc:docMk/>
            <pc:sldMk cId="981671777" sldId="296"/>
            <ac:spMk id="19" creationId="{99AE9F96-5652-4214-ACE5-F5CF6271A0ED}"/>
          </ac:spMkLst>
        </pc:spChg>
        <pc:picChg chg="add mod">
          <ac:chgData name="Esteban Chinni" userId="502aa6867b87f3d6" providerId="LiveId" clId="{8989A70F-A383-4165-B836-9ABF4923D050}" dt="2023-01-17T12:49:44.532" v="2249" actId="1035"/>
          <ac:picMkLst>
            <pc:docMk/>
            <pc:sldMk cId="981671777" sldId="296"/>
            <ac:picMk id="6" creationId="{5351DC12-7034-7DC8-C689-076B16C7C7DB}"/>
          </ac:picMkLst>
        </pc:picChg>
        <pc:picChg chg="add mod">
          <ac:chgData name="Esteban Chinni" userId="502aa6867b87f3d6" providerId="LiveId" clId="{8989A70F-A383-4165-B836-9ABF4923D050}" dt="2023-01-17T12:49:44.532" v="2249" actId="1035"/>
          <ac:picMkLst>
            <pc:docMk/>
            <pc:sldMk cId="981671777" sldId="296"/>
            <ac:picMk id="8" creationId="{A782965B-D188-D85A-6FA9-9C3A24C03F46}"/>
          </ac:picMkLst>
        </pc:picChg>
        <pc:picChg chg="add mod">
          <ac:chgData name="Esteban Chinni" userId="502aa6867b87f3d6" providerId="LiveId" clId="{8989A70F-A383-4165-B836-9ABF4923D050}" dt="2023-01-17T12:52:46.700" v="2282" actId="1076"/>
          <ac:picMkLst>
            <pc:docMk/>
            <pc:sldMk cId="981671777" sldId="296"/>
            <ac:picMk id="15" creationId="{90C50BCB-79E2-5E6D-A053-F186F804E1CB}"/>
          </ac:picMkLst>
        </pc:picChg>
        <pc:picChg chg="add mod">
          <ac:chgData name="Esteban Chinni" userId="502aa6867b87f3d6" providerId="LiveId" clId="{8989A70F-A383-4165-B836-9ABF4923D050}" dt="2023-01-17T12:53:11.936" v="2290" actId="1076"/>
          <ac:picMkLst>
            <pc:docMk/>
            <pc:sldMk cId="981671777" sldId="296"/>
            <ac:picMk id="17" creationId="{CC4AC5CC-6EAF-149F-840A-02F41C6923D6}"/>
          </ac:picMkLst>
        </pc:picChg>
        <pc:cxnChg chg="add mod">
          <ac:chgData name="Esteban Chinni" userId="502aa6867b87f3d6" providerId="LiveId" clId="{8989A70F-A383-4165-B836-9ABF4923D050}" dt="2023-01-17T12:49:44.532" v="2249" actId="1035"/>
          <ac:cxnSpMkLst>
            <pc:docMk/>
            <pc:sldMk cId="981671777" sldId="296"/>
            <ac:cxnSpMk id="11" creationId="{6E0E31A7-DCB5-5251-719B-33EA5772E420}"/>
          </ac:cxnSpMkLst>
        </pc:cxnChg>
        <pc:cxnChg chg="add mod">
          <ac:chgData name="Esteban Chinni" userId="502aa6867b87f3d6" providerId="LiveId" clId="{8989A70F-A383-4165-B836-9ABF4923D050}" dt="2023-01-17T12:49:44.532" v="2249" actId="1035"/>
          <ac:cxnSpMkLst>
            <pc:docMk/>
            <pc:sldMk cId="981671777" sldId="296"/>
            <ac:cxnSpMk id="13" creationId="{23714384-0330-E1CB-C6CF-5B08926F5BB6}"/>
          </ac:cxnSpMkLst>
        </pc:cxnChg>
        <pc:cxnChg chg="add mod">
          <ac:chgData name="Esteban Chinni" userId="502aa6867b87f3d6" providerId="LiveId" clId="{8989A70F-A383-4165-B836-9ABF4923D050}" dt="2023-01-17T12:53:05.546" v="2288" actId="14100"/>
          <ac:cxnSpMkLst>
            <pc:docMk/>
            <pc:sldMk cId="981671777" sldId="296"/>
            <ac:cxnSpMk id="20" creationId="{DCD8C642-2D69-19FF-F72B-8A6EFF54F0A4}"/>
          </ac:cxnSpMkLst>
        </pc:cxnChg>
        <pc:cxnChg chg="add mod">
          <ac:chgData name="Esteban Chinni" userId="502aa6867b87f3d6" providerId="LiveId" clId="{8989A70F-A383-4165-B836-9ABF4923D050}" dt="2023-01-17T12:53:07.650" v="2289" actId="14100"/>
          <ac:cxnSpMkLst>
            <pc:docMk/>
            <pc:sldMk cId="981671777" sldId="296"/>
            <ac:cxnSpMk id="24" creationId="{89B56497-C553-19C0-439B-44FC358EECFA}"/>
          </ac:cxnSpMkLst>
        </pc:cxnChg>
        <pc:cxnChg chg="add mod">
          <ac:chgData name="Esteban Chinni" userId="502aa6867b87f3d6" providerId="LiveId" clId="{8989A70F-A383-4165-B836-9ABF4923D050}" dt="2023-01-17T12:53:26.838" v="2293" actId="14100"/>
          <ac:cxnSpMkLst>
            <pc:docMk/>
            <pc:sldMk cId="981671777" sldId="296"/>
            <ac:cxnSpMk id="30" creationId="{E8738001-64CA-E6FF-A77E-18D5BCF1A55B}"/>
          </ac:cxnSpMkLst>
        </pc:cxnChg>
        <pc:cxnChg chg="add mod">
          <ac:chgData name="Esteban Chinni" userId="502aa6867b87f3d6" providerId="LiveId" clId="{8989A70F-A383-4165-B836-9ABF4923D050}" dt="2023-01-17T12:53:35.969" v="2296" actId="14100"/>
          <ac:cxnSpMkLst>
            <pc:docMk/>
            <pc:sldMk cId="981671777" sldId="296"/>
            <ac:cxnSpMk id="33" creationId="{3FCABD66-7F4F-AEE3-DE04-F7F3989B1A17}"/>
          </ac:cxnSpMkLst>
        </pc:cxnChg>
      </pc:sldChg>
      <pc:sldChg chg="del">
        <pc:chgData name="Esteban Chinni" userId="502aa6867b87f3d6" providerId="LiveId" clId="{8989A70F-A383-4165-B836-9ABF4923D050}" dt="2023-01-16T19:09:27.290" v="922" actId="47"/>
        <pc:sldMkLst>
          <pc:docMk/>
          <pc:sldMk cId="280316088" sldId="299"/>
        </pc:sldMkLst>
      </pc:sldChg>
      <pc:sldChg chg="del">
        <pc:chgData name="Esteban Chinni" userId="502aa6867b87f3d6" providerId="LiveId" clId="{8989A70F-A383-4165-B836-9ABF4923D050}" dt="2023-01-16T20:11:45.647" v="1072" actId="47"/>
        <pc:sldMkLst>
          <pc:docMk/>
          <pc:sldMk cId="1385553969" sldId="302"/>
        </pc:sldMkLst>
      </pc:sldChg>
      <pc:sldChg chg="addSp delSp modSp mod">
        <pc:chgData name="Esteban Chinni" userId="502aa6867b87f3d6" providerId="LiveId" clId="{8989A70F-A383-4165-B836-9ABF4923D050}" dt="2023-01-16T21:22:13.251" v="1436" actId="20577"/>
        <pc:sldMkLst>
          <pc:docMk/>
          <pc:sldMk cId="334532777" sldId="303"/>
        </pc:sldMkLst>
        <pc:spChg chg="mod">
          <ac:chgData name="Esteban Chinni" userId="502aa6867b87f3d6" providerId="LiveId" clId="{8989A70F-A383-4165-B836-9ABF4923D050}" dt="2023-01-16T21:22:13.251" v="1436" actId="20577"/>
          <ac:spMkLst>
            <pc:docMk/>
            <pc:sldMk cId="334532777" sldId="303"/>
            <ac:spMk id="5" creationId="{1B07C49E-AFFC-EC46-8930-E4D428F5F943}"/>
          </ac:spMkLst>
        </pc:spChg>
        <pc:spChg chg="add mod">
          <ac:chgData name="Esteban Chinni" userId="502aa6867b87f3d6" providerId="LiveId" clId="{8989A70F-A383-4165-B836-9ABF4923D050}" dt="2023-01-16T21:18:31.672" v="1399" actId="404"/>
          <ac:spMkLst>
            <pc:docMk/>
            <pc:sldMk cId="334532777" sldId="303"/>
            <ac:spMk id="6" creationId="{20A2CE4A-84A1-67F5-03C1-37C1C6D2E815}"/>
          </ac:spMkLst>
        </pc:spChg>
        <pc:spChg chg="add del mod">
          <ac:chgData name="Esteban Chinni" userId="502aa6867b87f3d6" providerId="LiveId" clId="{8989A70F-A383-4165-B836-9ABF4923D050}" dt="2023-01-16T21:17:42.623" v="1384" actId="478"/>
          <ac:spMkLst>
            <pc:docMk/>
            <pc:sldMk cId="334532777" sldId="303"/>
            <ac:spMk id="8" creationId="{D0177750-A587-A1E8-9E10-EABBC718F745}"/>
          </ac:spMkLst>
        </pc:spChg>
        <pc:picChg chg="add mod">
          <ac:chgData name="Esteban Chinni" userId="502aa6867b87f3d6" providerId="LiveId" clId="{8989A70F-A383-4165-B836-9ABF4923D050}" dt="2023-01-16T21:17:55.139" v="1385"/>
          <ac:picMkLst>
            <pc:docMk/>
            <pc:sldMk cId="334532777" sldId="303"/>
            <ac:picMk id="9" creationId="{C9CF152E-BD07-9EBD-AB54-787C741E1281}"/>
          </ac:picMkLst>
        </pc:picChg>
      </pc:sldChg>
      <pc:sldChg chg="addSp modSp mod">
        <pc:chgData name="Esteban Chinni" userId="502aa6867b87f3d6" providerId="LiveId" clId="{8989A70F-A383-4165-B836-9ABF4923D050}" dt="2023-01-16T22:20:28.909" v="1857" actId="6549"/>
        <pc:sldMkLst>
          <pc:docMk/>
          <pc:sldMk cId="3869789237" sldId="304"/>
        </pc:sldMkLst>
        <pc:spChg chg="mod">
          <ac:chgData name="Esteban Chinni" userId="502aa6867b87f3d6" providerId="LiveId" clId="{8989A70F-A383-4165-B836-9ABF4923D050}" dt="2023-01-16T22:20:28.909" v="1857" actId="6549"/>
          <ac:spMkLst>
            <pc:docMk/>
            <pc:sldMk cId="3869789237" sldId="304"/>
            <ac:spMk id="3" creationId="{373827F3-F386-AA4E-80ED-D86DEF8C158D}"/>
          </ac:spMkLst>
        </pc:spChg>
        <pc:picChg chg="add mod">
          <ac:chgData name="Esteban Chinni" userId="502aa6867b87f3d6" providerId="LiveId" clId="{8989A70F-A383-4165-B836-9ABF4923D050}" dt="2023-01-16T22:16:53.824" v="1770" actId="14100"/>
          <ac:picMkLst>
            <pc:docMk/>
            <pc:sldMk cId="3869789237" sldId="304"/>
            <ac:picMk id="2" creationId="{E60CE9B1-19FF-93E4-94EA-A7D34E9D1B83}"/>
          </ac:picMkLst>
        </pc:picChg>
      </pc:sldChg>
      <pc:sldChg chg="addSp modSp mod">
        <pc:chgData name="Esteban Chinni" userId="502aa6867b87f3d6" providerId="LiveId" clId="{8989A70F-A383-4165-B836-9ABF4923D050}" dt="2023-01-16T22:25:37.002" v="1884" actId="27636"/>
        <pc:sldMkLst>
          <pc:docMk/>
          <pc:sldMk cId="80090182" sldId="305"/>
        </pc:sldMkLst>
        <pc:spChg chg="mod">
          <ac:chgData name="Esteban Chinni" userId="502aa6867b87f3d6" providerId="LiveId" clId="{8989A70F-A383-4165-B836-9ABF4923D050}" dt="2023-01-16T22:25:37.002" v="1884" actId="27636"/>
          <ac:spMkLst>
            <pc:docMk/>
            <pc:sldMk cId="80090182" sldId="305"/>
            <ac:spMk id="3" creationId="{373827F3-F386-AA4E-80ED-D86DEF8C158D}"/>
          </ac:spMkLst>
        </pc:spChg>
        <pc:picChg chg="add mod">
          <ac:chgData name="Esteban Chinni" userId="502aa6867b87f3d6" providerId="LiveId" clId="{8989A70F-A383-4165-B836-9ABF4923D050}" dt="2023-01-16T22:22:11.273" v="1859" actId="1076"/>
          <ac:picMkLst>
            <pc:docMk/>
            <pc:sldMk cId="80090182" sldId="305"/>
            <ac:picMk id="6" creationId="{5C5D3C9A-8248-DAD3-20EF-871346EA6F29}"/>
          </ac:picMkLst>
        </pc:picChg>
      </pc:sldChg>
      <pc:sldChg chg="addSp modSp mod">
        <pc:chgData name="Esteban Chinni" userId="502aa6867b87f3d6" providerId="LiveId" clId="{8989A70F-A383-4165-B836-9ABF4923D050}" dt="2023-01-17T12:10:09.217" v="2035" actId="6549"/>
        <pc:sldMkLst>
          <pc:docMk/>
          <pc:sldMk cId="3145340593" sldId="306"/>
        </pc:sldMkLst>
        <pc:spChg chg="mod">
          <ac:chgData name="Esteban Chinni" userId="502aa6867b87f3d6" providerId="LiveId" clId="{8989A70F-A383-4165-B836-9ABF4923D050}" dt="2023-01-17T12:10:09.217" v="2035" actId="6549"/>
          <ac:spMkLst>
            <pc:docMk/>
            <pc:sldMk cId="3145340593" sldId="306"/>
            <ac:spMk id="3" creationId="{373827F3-F386-AA4E-80ED-D86DEF8C158D}"/>
          </ac:spMkLst>
        </pc:spChg>
        <pc:picChg chg="add mod">
          <ac:chgData name="Esteban Chinni" userId="502aa6867b87f3d6" providerId="LiveId" clId="{8989A70F-A383-4165-B836-9ABF4923D050}" dt="2023-01-17T12:04:50.945" v="1994" actId="14100"/>
          <ac:picMkLst>
            <pc:docMk/>
            <pc:sldMk cId="3145340593" sldId="306"/>
            <ac:picMk id="2" creationId="{17DA96DE-D1AE-95B2-BD26-E9934C0F5C56}"/>
          </ac:picMkLst>
        </pc:picChg>
      </pc:sldChg>
      <pc:sldChg chg="addSp modSp mod">
        <pc:chgData name="Esteban Chinni" userId="502aa6867b87f3d6" providerId="LiveId" clId="{8989A70F-A383-4165-B836-9ABF4923D050}" dt="2023-01-17T12:03:56.004" v="1990" actId="27636"/>
        <pc:sldMkLst>
          <pc:docMk/>
          <pc:sldMk cId="1106727586" sldId="307"/>
        </pc:sldMkLst>
        <pc:spChg chg="mod">
          <ac:chgData name="Esteban Chinni" userId="502aa6867b87f3d6" providerId="LiveId" clId="{8989A70F-A383-4165-B836-9ABF4923D050}" dt="2023-01-17T12:03:56.004" v="1990" actId="27636"/>
          <ac:spMkLst>
            <pc:docMk/>
            <pc:sldMk cId="1106727586" sldId="307"/>
            <ac:spMk id="3" creationId="{373827F3-F386-AA4E-80ED-D86DEF8C158D}"/>
          </ac:spMkLst>
        </pc:spChg>
        <pc:picChg chg="add mod">
          <ac:chgData name="Esteban Chinni" userId="502aa6867b87f3d6" providerId="LiveId" clId="{8989A70F-A383-4165-B836-9ABF4923D050}" dt="2023-01-17T11:59:44.818" v="1887" actId="1076"/>
          <ac:picMkLst>
            <pc:docMk/>
            <pc:sldMk cId="1106727586" sldId="307"/>
            <ac:picMk id="10242" creationId="{33864897-44B7-5CE6-7BBD-8865797E4652}"/>
          </ac:picMkLst>
        </pc:picChg>
      </pc:sldChg>
      <pc:sldChg chg="addSp delSp modSp mod">
        <pc:chgData name="Esteban Chinni" userId="502aa6867b87f3d6" providerId="LiveId" clId="{8989A70F-A383-4165-B836-9ABF4923D050}" dt="2023-01-17T12:13:21.940" v="2050" actId="1076"/>
        <pc:sldMkLst>
          <pc:docMk/>
          <pc:sldMk cId="706594483" sldId="308"/>
        </pc:sldMkLst>
        <pc:spChg chg="mod">
          <ac:chgData name="Esteban Chinni" userId="502aa6867b87f3d6" providerId="LiveId" clId="{8989A70F-A383-4165-B836-9ABF4923D050}" dt="2023-01-17T12:13:21.940" v="2050" actId="1076"/>
          <ac:spMkLst>
            <pc:docMk/>
            <pc:sldMk cId="706594483" sldId="308"/>
            <ac:spMk id="3" creationId="{373827F3-F386-AA4E-80ED-D86DEF8C158D}"/>
          </ac:spMkLst>
        </pc:spChg>
        <pc:spChg chg="add del">
          <ac:chgData name="Esteban Chinni" userId="502aa6867b87f3d6" providerId="LiveId" clId="{8989A70F-A383-4165-B836-9ABF4923D050}" dt="2023-01-17T12:12:11.149" v="2037" actId="478"/>
          <ac:spMkLst>
            <pc:docMk/>
            <pc:sldMk cId="706594483" sldId="308"/>
            <ac:spMk id="6" creationId="{E2547F56-6DB8-8722-DD69-B14CD7E2E4BF}"/>
          </ac:spMkLst>
        </pc:spChg>
        <pc:picChg chg="add mod">
          <ac:chgData name="Esteban Chinni" userId="502aa6867b87f3d6" providerId="LiveId" clId="{8989A70F-A383-4165-B836-9ABF4923D050}" dt="2023-01-17T12:12:15.681" v="2040" actId="1076"/>
          <ac:picMkLst>
            <pc:docMk/>
            <pc:sldMk cId="706594483" sldId="308"/>
            <ac:picMk id="7" creationId="{9D3C02F7-A878-91C6-E605-35B23C1577EE}"/>
          </ac:picMkLst>
        </pc:picChg>
      </pc:sldChg>
      <pc:sldChg chg="addSp delSp modSp mod">
        <pc:chgData name="Esteban Chinni" userId="502aa6867b87f3d6" providerId="LiveId" clId="{8989A70F-A383-4165-B836-9ABF4923D050}" dt="2023-01-17T12:17:12.890" v="2078" actId="14100"/>
        <pc:sldMkLst>
          <pc:docMk/>
          <pc:sldMk cId="1794738657" sldId="309"/>
        </pc:sldMkLst>
        <pc:spChg chg="mod">
          <ac:chgData name="Esteban Chinni" userId="502aa6867b87f3d6" providerId="LiveId" clId="{8989A70F-A383-4165-B836-9ABF4923D050}" dt="2023-01-17T12:15:45.487" v="2064" actId="6549"/>
          <ac:spMkLst>
            <pc:docMk/>
            <pc:sldMk cId="1794738657" sldId="309"/>
            <ac:spMk id="5" creationId="{1B07C49E-AFFC-EC46-8930-E4D428F5F943}"/>
          </ac:spMkLst>
        </pc:spChg>
        <pc:spChg chg="add del mod">
          <ac:chgData name="Esteban Chinni" userId="502aa6867b87f3d6" providerId="LiveId" clId="{8989A70F-A383-4165-B836-9ABF4923D050}" dt="2023-01-17T12:16:46.269" v="2070" actId="478"/>
          <ac:spMkLst>
            <pc:docMk/>
            <pc:sldMk cId="1794738657" sldId="309"/>
            <ac:spMk id="6" creationId="{4F4B83B3-9741-9E79-B345-9BEBF613C1A3}"/>
          </ac:spMkLst>
        </pc:spChg>
        <pc:spChg chg="add mod">
          <ac:chgData name="Esteban Chinni" userId="502aa6867b87f3d6" providerId="LiveId" clId="{8989A70F-A383-4165-B836-9ABF4923D050}" dt="2023-01-17T12:17:12.890" v="2078" actId="14100"/>
          <ac:spMkLst>
            <pc:docMk/>
            <pc:sldMk cId="1794738657" sldId="309"/>
            <ac:spMk id="8" creationId="{D744A9E6-3E72-19BD-748C-B7AC106B2075}"/>
          </ac:spMkLst>
        </pc:spChg>
        <pc:spChg chg="add mod">
          <ac:chgData name="Esteban Chinni" userId="502aa6867b87f3d6" providerId="LiveId" clId="{8989A70F-A383-4165-B836-9ABF4923D050}" dt="2023-01-17T12:17:10.059" v="2077" actId="14100"/>
          <ac:spMkLst>
            <pc:docMk/>
            <pc:sldMk cId="1794738657" sldId="309"/>
            <ac:spMk id="9" creationId="{C4B324BC-3919-2CDA-9AD3-0FEF8B76D594}"/>
          </ac:spMkLst>
        </pc:spChg>
        <pc:picChg chg="add del mod">
          <ac:chgData name="Esteban Chinni" userId="502aa6867b87f3d6" providerId="LiveId" clId="{8989A70F-A383-4165-B836-9ABF4923D050}" dt="2023-01-17T12:14:52.242" v="2057" actId="478"/>
          <ac:picMkLst>
            <pc:docMk/>
            <pc:sldMk cId="1794738657" sldId="309"/>
            <ac:picMk id="2" creationId="{270B148E-6478-4996-5214-ADF21E3B72A7}"/>
          </ac:picMkLst>
        </pc:picChg>
      </pc:sldChg>
      <pc:sldChg chg="addSp modSp mod">
        <pc:chgData name="Esteban Chinni" userId="502aa6867b87f3d6" providerId="LiveId" clId="{8989A70F-A383-4165-B836-9ABF4923D050}" dt="2023-01-17T12:18:22.118" v="2085"/>
        <pc:sldMkLst>
          <pc:docMk/>
          <pc:sldMk cId="4010014743" sldId="310"/>
        </pc:sldMkLst>
        <pc:spChg chg="mod">
          <ac:chgData name="Esteban Chinni" userId="502aa6867b87f3d6" providerId="LiveId" clId="{8989A70F-A383-4165-B836-9ABF4923D050}" dt="2023-01-17T12:18:22.118" v="2085"/>
          <ac:spMkLst>
            <pc:docMk/>
            <pc:sldMk cId="4010014743" sldId="310"/>
            <ac:spMk id="5" creationId="{1B07C49E-AFFC-EC46-8930-E4D428F5F943}"/>
          </ac:spMkLst>
        </pc:spChg>
        <pc:picChg chg="add mod">
          <ac:chgData name="Esteban Chinni" userId="502aa6867b87f3d6" providerId="LiveId" clId="{8989A70F-A383-4165-B836-9ABF4923D050}" dt="2023-01-17T12:18:12.995" v="2084" actId="1076"/>
          <ac:picMkLst>
            <pc:docMk/>
            <pc:sldMk cId="4010014743" sldId="310"/>
            <ac:picMk id="2" creationId="{7B31BE51-4E80-D3A8-1A3E-3D1FDFA4D231}"/>
          </ac:picMkLst>
        </pc:picChg>
      </pc:sldChg>
      <pc:sldChg chg="addSp modSp mod">
        <pc:chgData name="Esteban Chinni" userId="502aa6867b87f3d6" providerId="LiveId" clId="{8989A70F-A383-4165-B836-9ABF4923D050}" dt="2023-01-17T12:19:47.404" v="2099" actId="1076"/>
        <pc:sldMkLst>
          <pc:docMk/>
          <pc:sldMk cId="2735560525" sldId="311"/>
        </pc:sldMkLst>
        <pc:spChg chg="add mod">
          <ac:chgData name="Esteban Chinni" userId="502aa6867b87f3d6" providerId="LiveId" clId="{8989A70F-A383-4165-B836-9ABF4923D050}" dt="2023-01-17T12:19:47.404" v="2099" actId="1076"/>
          <ac:spMkLst>
            <pc:docMk/>
            <pc:sldMk cId="2735560525" sldId="311"/>
            <ac:spMk id="2" creationId="{2477C50F-9187-6017-F14A-F205C87DF897}"/>
          </ac:spMkLst>
        </pc:spChg>
        <pc:spChg chg="mod">
          <ac:chgData name="Esteban Chinni" userId="502aa6867b87f3d6" providerId="LiveId" clId="{8989A70F-A383-4165-B836-9ABF4923D050}" dt="2023-01-17T12:19:45.440" v="2098" actId="27636"/>
          <ac:spMkLst>
            <pc:docMk/>
            <pc:sldMk cId="2735560525" sldId="311"/>
            <ac:spMk id="5" creationId="{1B07C49E-AFFC-EC46-8930-E4D428F5F943}"/>
          </ac:spMkLst>
        </pc:spChg>
      </pc:sldChg>
      <pc:sldChg chg="addSp delSp modSp mod">
        <pc:chgData name="Esteban Chinni" userId="502aa6867b87f3d6" providerId="LiveId" clId="{8989A70F-A383-4165-B836-9ABF4923D050}" dt="2023-01-17T12:20:24.364" v="2110" actId="14100"/>
        <pc:sldMkLst>
          <pc:docMk/>
          <pc:sldMk cId="1434679925" sldId="312"/>
        </pc:sldMkLst>
        <pc:spChg chg="add del mod">
          <ac:chgData name="Esteban Chinni" userId="502aa6867b87f3d6" providerId="LiveId" clId="{8989A70F-A383-4165-B836-9ABF4923D050}" dt="2023-01-17T12:20:06.077" v="2104"/>
          <ac:spMkLst>
            <pc:docMk/>
            <pc:sldMk cId="1434679925" sldId="312"/>
            <ac:spMk id="2" creationId="{BF30E350-EA11-35F3-C39C-FE74B175DE3D}"/>
          </ac:spMkLst>
        </pc:spChg>
        <pc:spChg chg="add del mod">
          <ac:chgData name="Esteban Chinni" userId="502aa6867b87f3d6" providerId="LiveId" clId="{8989A70F-A383-4165-B836-9ABF4923D050}" dt="2023-01-17T12:20:24.364" v="2110" actId="14100"/>
          <ac:spMkLst>
            <pc:docMk/>
            <pc:sldMk cId="1434679925" sldId="312"/>
            <ac:spMk id="5" creationId="{1B07C49E-AFFC-EC46-8930-E4D428F5F943}"/>
          </ac:spMkLst>
        </pc:spChg>
        <pc:spChg chg="add mod">
          <ac:chgData name="Esteban Chinni" userId="502aa6867b87f3d6" providerId="LiveId" clId="{8989A70F-A383-4165-B836-9ABF4923D050}" dt="2023-01-17T12:20:13.487" v="2108" actId="1076"/>
          <ac:spMkLst>
            <pc:docMk/>
            <pc:sldMk cId="1434679925" sldId="312"/>
            <ac:spMk id="6" creationId="{11A3C33A-C63A-4E3C-D31F-092781D10975}"/>
          </ac:spMkLst>
        </pc:spChg>
      </pc:sldChg>
      <pc:sldChg chg="addSp modSp mod">
        <pc:chgData name="Esteban Chinni" userId="502aa6867b87f3d6" providerId="LiveId" clId="{8989A70F-A383-4165-B836-9ABF4923D050}" dt="2023-01-17T12:23:24.006" v="2123" actId="14100"/>
        <pc:sldMkLst>
          <pc:docMk/>
          <pc:sldMk cId="1756972646" sldId="313"/>
        </pc:sldMkLst>
        <pc:spChg chg="mod">
          <ac:chgData name="Esteban Chinni" userId="502aa6867b87f3d6" providerId="LiveId" clId="{8989A70F-A383-4165-B836-9ABF4923D050}" dt="2023-01-17T12:23:04.048" v="2118" actId="6549"/>
          <ac:spMkLst>
            <pc:docMk/>
            <pc:sldMk cId="1756972646" sldId="313"/>
            <ac:spMk id="5" creationId="{1B07C49E-AFFC-EC46-8930-E4D428F5F943}"/>
          </ac:spMkLst>
        </pc:spChg>
        <pc:spChg chg="add mod">
          <ac:chgData name="Esteban Chinni" userId="502aa6867b87f3d6" providerId="LiveId" clId="{8989A70F-A383-4165-B836-9ABF4923D050}" dt="2023-01-17T12:23:24.006" v="2123" actId="14100"/>
          <ac:spMkLst>
            <pc:docMk/>
            <pc:sldMk cId="1756972646" sldId="313"/>
            <ac:spMk id="7" creationId="{4FDD128F-3697-0DC8-06DF-C25D081B827A}"/>
          </ac:spMkLst>
        </pc:spChg>
        <pc:picChg chg="add mod">
          <ac:chgData name="Esteban Chinni" userId="502aa6867b87f3d6" providerId="LiveId" clId="{8989A70F-A383-4165-B836-9ABF4923D050}" dt="2023-01-17T12:23:08.006" v="2120" actId="1076"/>
          <ac:picMkLst>
            <pc:docMk/>
            <pc:sldMk cId="1756972646" sldId="313"/>
            <ac:picMk id="2" creationId="{95695CA5-52B7-80CB-9621-D53113D3B5D2}"/>
          </ac:picMkLst>
        </pc:picChg>
      </pc:sldChg>
      <pc:sldChg chg="addSp modSp mod">
        <pc:chgData name="Esteban Chinni" userId="502aa6867b87f3d6" providerId="LiveId" clId="{8989A70F-A383-4165-B836-9ABF4923D050}" dt="2023-01-17T12:21:50.391" v="2117" actId="27636"/>
        <pc:sldMkLst>
          <pc:docMk/>
          <pc:sldMk cId="639399535" sldId="314"/>
        </pc:sldMkLst>
        <pc:spChg chg="mod">
          <ac:chgData name="Esteban Chinni" userId="502aa6867b87f3d6" providerId="LiveId" clId="{8989A70F-A383-4165-B836-9ABF4923D050}" dt="2023-01-17T12:21:50.391" v="2117" actId="27636"/>
          <ac:spMkLst>
            <pc:docMk/>
            <pc:sldMk cId="639399535" sldId="314"/>
            <ac:spMk id="5" creationId="{1B07C49E-AFFC-EC46-8930-E4D428F5F943}"/>
          </ac:spMkLst>
        </pc:spChg>
        <pc:picChg chg="add mod">
          <ac:chgData name="Esteban Chinni" userId="502aa6867b87f3d6" providerId="LiveId" clId="{8989A70F-A383-4165-B836-9ABF4923D050}" dt="2023-01-17T12:21:26.218" v="2111"/>
          <ac:picMkLst>
            <pc:docMk/>
            <pc:sldMk cId="639399535" sldId="314"/>
            <ac:picMk id="2" creationId="{AF51DE2B-E225-D4F1-ADB8-CC6A6AF53047}"/>
          </ac:picMkLst>
        </pc:picChg>
      </pc:sldChg>
      <pc:sldChg chg="addSp modSp mod">
        <pc:chgData name="Esteban Chinni" userId="502aa6867b87f3d6" providerId="LiveId" clId="{8989A70F-A383-4165-B836-9ABF4923D050}" dt="2023-01-17T12:23:56.116" v="2128" actId="14100"/>
        <pc:sldMkLst>
          <pc:docMk/>
          <pc:sldMk cId="3566646398" sldId="315"/>
        </pc:sldMkLst>
        <pc:spChg chg="mod">
          <ac:chgData name="Esteban Chinni" userId="502aa6867b87f3d6" providerId="LiveId" clId="{8989A70F-A383-4165-B836-9ABF4923D050}" dt="2023-01-17T12:23:41.267" v="2125" actId="6549"/>
          <ac:spMkLst>
            <pc:docMk/>
            <pc:sldMk cId="3566646398" sldId="315"/>
            <ac:spMk id="5" creationId="{1B07C49E-AFFC-EC46-8930-E4D428F5F943}"/>
          </ac:spMkLst>
        </pc:spChg>
        <pc:spChg chg="add mod">
          <ac:chgData name="Esteban Chinni" userId="502aa6867b87f3d6" providerId="LiveId" clId="{8989A70F-A383-4165-B836-9ABF4923D050}" dt="2023-01-17T12:23:56.116" v="2128" actId="14100"/>
          <ac:spMkLst>
            <pc:docMk/>
            <pc:sldMk cId="3566646398" sldId="315"/>
            <ac:spMk id="7" creationId="{384D1CCC-A588-EE19-7DB5-9D48C736CEF9}"/>
          </ac:spMkLst>
        </pc:spChg>
        <pc:picChg chg="add mod">
          <ac:chgData name="Esteban Chinni" userId="502aa6867b87f3d6" providerId="LiveId" clId="{8989A70F-A383-4165-B836-9ABF4923D050}" dt="2023-01-17T12:23:38.094" v="2124"/>
          <ac:picMkLst>
            <pc:docMk/>
            <pc:sldMk cId="3566646398" sldId="315"/>
            <ac:picMk id="2" creationId="{378B9D66-F6EC-E470-2BDD-75BFB5635273}"/>
          </ac:picMkLst>
        </pc:picChg>
      </pc:sldChg>
      <pc:sldChg chg="addSp delSp modSp mod">
        <pc:chgData name="Esteban Chinni" userId="502aa6867b87f3d6" providerId="LiveId" clId="{8989A70F-A383-4165-B836-9ABF4923D050}" dt="2023-01-17T12:25:03.102" v="2140"/>
        <pc:sldMkLst>
          <pc:docMk/>
          <pc:sldMk cId="1398439132" sldId="316"/>
        </pc:sldMkLst>
        <pc:spChg chg="mod">
          <ac:chgData name="Esteban Chinni" userId="502aa6867b87f3d6" providerId="LiveId" clId="{8989A70F-A383-4165-B836-9ABF4923D050}" dt="2023-01-17T12:24:11.085" v="2131" actId="20577"/>
          <ac:spMkLst>
            <pc:docMk/>
            <pc:sldMk cId="1398439132" sldId="316"/>
            <ac:spMk id="5" creationId="{1B07C49E-AFFC-EC46-8930-E4D428F5F943}"/>
          </ac:spMkLst>
        </pc:spChg>
        <pc:spChg chg="add mod">
          <ac:chgData name="Esteban Chinni" userId="502aa6867b87f3d6" providerId="LiveId" clId="{8989A70F-A383-4165-B836-9ABF4923D050}" dt="2023-01-17T12:25:03.102" v="2140"/>
          <ac:spMkLst>
            <pc:docMk/>
            <pc:sldMk cId="1398439132" sldId="316"/>
            <ac:spMk id="7" creationId="{3C159490-F4C5-78C2-5351-74C246DC06E1}"/>
          </ac:spMkLst>
        </pc:spChg>
        <pc:spChg chg="add mod">
          <ac:chgData name="Esteban Chinni" userId="502aa6867b87f3d6" providerId="LiveId" clId="{8989A70F-A383-4165-B836-9ABF4923D050}" dt="2023-01-17T12:24:55.657" v="2139" actId="1076"/>
          <ac:spMkLst>
            <pc:docMk/>
            <pc:sldMk cId="1398439132" sldId="316"/>
            <ac:spMk id="8" creationId="{C26FB52E-80C4-F383-055D-C0F64D1F82C1}"/>
          </ac:spMkLst>
        </pc:spChg>
        <pc:picChg chg="add del mod">
          <ac:chgData name="Esteban Chinni" userId="502aa6867b87f3d6" providerId="LiveId" clId="{8989A70F-A383-4165-B836-9ABF4923D050}" dt="2023-01-17T12:24:52.673" v="2137" actId="478"/>
          <ac:picMkLst>
            <pc:docMk/>
            <pc:sldMk cId="1398439132" sldId="316"/>
            <ac:picMk id="2" creationId="{239E0126-B2A5-239A-149D-4D6EC4A1ED26}"/>
          </ac:picMkLst>
        </pc:picChg>
      </pc:sldChg>
      <pc:sldChg chg="addSp modSp mod">
        <pc:chgData name="Esteban Chinni" userId="502aa6867b87f3d6" providerId="LiveId" clId="{8989A70F-A383-4165-B836-9ABF4923D050}" dt="2023-01-17T12:25:51.937" v="2147" actId="1076"/>
        <pc:sldMkLst>
          <pc:docMk/>
          <pc:sldMk cId="3975168428" sldId="317"/>
        </pc:sldMkLst>
        <pc:spChg chg="add mod">
          <ac:chgData name="Esteban Chinni" userId="502aa6867b87f3d6" providerId="LiveId" clId="{8989A70F-A383-4165-B836-9ABF4923D050}" dt="2023-01-17T12:25:51.937" v="2147" actId="1076"/>
          <ac:spMkLst>
            <pc:docMk/>
            <pc:sldMk cId="3975168428" sldId="317"/>
            <ac:spMk id="2" creationId="{EF792882-1D8C-5911-DF8D-F1A76312E50C}"/>
          </ac:spMkLst>
        </pc:spChg>
        <pc:spChg chg="mod">
          <ac:chgData name="Esteban Chinni" userId="502aa6867b87f3d6" providerId="LiveId" clId="{8989A70F-A383-4165-B836-9ABF4923D050}" dt="2023-01-17T12:25:34.990" v="2141" actId="6549"/>
          <ac:spMkLst>
            <pc:docMk/>
            <pc:sldMk cId="3975168428" sldId="317"/>
            <ac:spMk id="5" creationId="{1B07C49E-AFFC-EC46-8930-E4D428F5F943}"/>
          </ac:spMkLst>
        </pc:spChg>
        <pc:spChg chg="add mod">
          <ac:chgData name="Esteban Chinni" userId="502aa6867b87f3d6" providerId="LiveId" clId="{8989A70F-A383-4165-B836-9ABF4923D050}" dt="2023-01-17T12:25:49.412" v="2146" actId="1076"/>
          <ac:spMkLst>
            <pc:docMk/>
            <pc:sldMk cId="3975168428" sldId="317"/>
            <ac:spMk id="6" creationId="{1ACDF1F7-FAF5-8164-FF2B-F2F96C0993FC}"/>
          </ac:spMkLst>
        </pc:spChg>
      </pc:sldChg>
      <pc:sldChg chg="addSp delSp modSp mod">
        <pc:chgData name="Esteban Chinni" userId="502aa6867b87f3d6" providerId="LiveId" clId="{8989A70F-A383-4165-B836-9ABF4923D050}" dt="2023-01-17T12:57:30.729" v="2550" actId="478"/>
        <pc:sldMkLst>
          <pc:docMk/>
          <pc:sldMk cId="239597884" sldId="318"/>
        </pc:sldMkLst>
        <pc:spChg chg="mod">
          <ac:chgData name="Esteban Chinni" userId="502aa6867b87f3d6" providerId="LiveId" clId="{8989A70F-A383-4165-B836-9ABF4923D050}" dt="2023-01-17T12:57:20.109" v="2541" actId="1036"/>
          <ac:spMkLst>
            <pc:docMk/>
            <pc:sldMk cId="239597884" sldId="318"/>
            <ac:spMk id="3" creationId="{8C82F32A-22A5-0046-9FAC-5295E4FA5A12}"/>
          </ac:spMkLst>
        </pc:spChg>
        <pc:spChg chg="mod">
          <ac:chgData name="Esteban Chinni" userId="502aa6867b87f3d6" providerId="LiveId" clId="{8989A70F-A383-4165-B836-9ABF4923D050}" dt="2023-01-17T12:55:05.822" v="2314"/>
          <ac:spMkLst>
            <pc:docMk/>
            <pc:sldMk cId="239597884" sldId="318"/>
            <ac:spMk id="4" creationId="{078F1001-6A33-8194-79AA-BC3CDEDDF95C}"/>
          </ac:spMkLst>
        </pc:spChg>
        <pc:spChg chg="del">
          <ac:chgData name="Esteban Chinni" userId="502aa6867b87f3d6" providerId="LiveId" clId="{8989A70F-A383-4165-B836-9ABF4923D050}" dt="2023-01-17T12:55:05.224" v="2313" actId="478"/>
          <ac:spMkLst>
            <pc:docMk/>
            <pc:sldMk cId="239597884" sldId="318"/>
            <ac:spMk id="5" creationId="{85D9F803-CDBC-C74C-AF1B-2B5937D1C241}"/>
          </ac:spMkLst>
        </pc:spChg>
        <pc:spChg chg="mod">
          <ac:chgData name="Esteban Chinni" userId="502aa6867b87f3d6" providerId="LiveId" clId="{8989A70F-A383-4165-B836-9ABF4923D050}" dt="2023-01-17T12:55:05.822" v="2314"/>
          <ac:spMkLst>
            <pc:docMk/>
            <pc:sldMk cId="239597884" sldId="318"/>
            <ac:spMk id="6" creationId="{06BFF81F-6EE8-EA55-3C6E-96BC0B0F19C0}"/>
          </ac:spMkLst>
        </pc:spChg>
        <pc:spChg chg="add del mod">
          <ac:chgData name="Esteban Chinni" userId="502aa6867b87f3d6" providerId="LiveId" clId="{8989A70F-A383-4165-B836-9ABF4923D050}" dt="2023-01-17T12:55:26.067" v="2324" actId="21"/>
          <ac:spMkLst>
            <pc:docMk/>
            <pc:sldMk cId="239597884" sldId="318"/>
            <ac:spMk id="7" creationId="{4198AC0E-D95B-64C7-65E2-BE718B9848A5}"/>
          </ac:spMkLst>
        </pc:spChg>
        <pc:spChg chg="mod">
          <ac:chgData name="Esteban Chinni" userId="502aa6867b87f3d6" providerId="LiveId" clId="{8989A70F-A383-4165-B836-9ABF4923D050}" dt="2023-01-17T12:54:50.446" v="2312" actId="20577"/>
          <ac:spMkLst>
            <pc:docMk/>
            <pc:sldMk cId="239597884" sldId="318"/>
            <ac:spMk id="8" creationId="{2E0ECA32-E146-40DA-85CD-9677244BC3EC}"/>
          </ac:spMkLst>
        </pc:spChg>
        <pc:spChg chg="mod">
          <ac:chgData name="Esteban Chinni" userId="502aa6867b87f3d6" providerId="LiveId" clId="{8989A70F-A383-4165-B836-9ABF4923D050}" dt="2023-01-17T12:55:05.822" v="2314"/>
          <ac:spMkLst>
            <pc:docMk/>
            <pc:sldMk cId="239597884" sldId="318"/>
            <ac:spMk id="10" creationId="{805E2786-F691-1D36-B31F-FEE34215A790}"/>
          </ac:spMkLst>
        </pc:spChg>
        <pc:spChg chg="mod">
          <ac:chgData name="Esteban Chinni" userId="502aa6867b87f3d6" providerId="LiveId" clId="{8989A70F-A383-4165-B836-9ABF4923D050}" dt="2023-01-17T12:55:05.822" v="2314"/>
          <ac:spMkLst>
            <pc:docMk/>
            <pc:sldMk cId="239597884" sldId="318"/>
            <ac:spMk id="11" creationId="{8AB18185-667E-9C6E-6988-9FBBD9FE691F}"/>
          </ac:spMkLst>
        </pc:spChg>
        <pc:spChg chg="mod">
          <ac:chgData name="Esteban Chinni" userId="502aa6867b87f3d6" providerId="LiveId" clId="{8989A70F-A383-4165-B836-9ABF4923D050}" dt="2023-01-17T12:55:05.822" v="2314"/>
          <ac:spMkLst>
            <pc:docMk/>
            <pc:sldMk cId="239597884" sldId="318"/>
            <ac:spMk id="12" creationId="{5E81BDF9-7657-541A-DB94-D9F08319E36E}"/>
          </ac:spMkLst>
        </pc:spChg>
        <pc:spChg chg="mod">
          <ac:chgData name="Esteban Chinni" userId="502aa6867b87f3d6" providerId="LiveId" clId="{8989A70F-A383-4165-B836-9ABF4923D050}" dt="2023-01-17T12:55:05.822" v="2314"/>
          <ac:spMkLst>
            <pc:docMk/>
            <pc:sldMk cId="239597884" sldId="318"/>
            <ac:spMk id="13" creationId="{37D2D457-C5EC-62CD-D256-AF87ADC3AD50}"/>
          </ac:spMkLst>
        </pc:spChg>
        <pc:spChg chg="mod">
          <ac:chgData name="Esteban Chinni" userId="502aa6867b87f3d6" providerId="LiveId" clId="{8989A70F-A383-4165-B836-9ABF4923D050}" dt="2023-01-17T12:55:05.822" v="2314"/>
          <ac:spMkLst>
            <pc:docMk/>
            <pc:sldMk cId="239597884" sldId="318"/>
            <ac:spMk id="14" creationId="{FAD80D75-79E5-6FEB-5441-AB9AD9F30DF0}"/>
          </ac:spMkLst>
        </pc:spChg>
        <pc:spChg chg="mod">
          <ac:chgData name="Esteban Chinni" userId="502aa6867b87f3d6" providerId="LiveId" clId="{8989A70F-A383-4165-B836-9ABF4923D050}" dt="2023-01-17T12:55:05.822" v="2314"/>
          <ac:spMkLst>
            <pc:docMk/>
            <pc:sldMk cId="239597884" sldId="318"/>
            <ac:spMk id="15" creationId="{6896D511-CE39-6A48-2B3D-02716990551A}"/>
          </ac:spMkLst>
        </pc:spChg>
        <pc:spChg chg="add del mod">
          <ac:chgData name="Esteban Chinni" userId="502aa6867b87f3d6" providerId="LiveId" clId="{8989A70F-A383-4165-B836-9ABF4923D050}" dt="2023-01-17T12:57:30.729" v="2550" actId="478"/>
          <ac:spMkLst>
            <pc:docMk/>
            <pc:sldMk cId="239597884" sldId="318"/>
            <ac:spMk id="16" creationId="{203A15B3-ADC6-C458-16ED-E71F0896CCBC}"/>
          </ac:spMkLst>
        </pc:spChg>
        <pc:spChg chg="add mod">
          <ac:chgData name="Esteban Chinni" userId="502aa6867b87f3d6" providerId="LiveId" clId="{8989A70F-A383-4165-B836-9ABF4923D050}" dt="2023-01-17T12:57:20.109" v="2541" actId="1036"/>
          <ac:spMkLst>
            <pc:docMk/>
            <pc:sldMk cId="239597884" sldId="318"/>
            <ac:spMk id="17" creationId="{6C434103-1278-FE5E-9DF8-03FBA88454E9}"/>
          </ac:spMkLst>
        </pc:spChg>
        <pc:spChg chg="mod">
          <ac:chgData name="Esteban Chinni" userId="502aa6867b87f3d6" providerId="LiveId" clId="{8989A70F-A383-4165-B836-9ABF4923D050}" dt="2023-01-17T12:55:37.563" v="2364"/>
          <ac:spMkLst>
            <pc:docMk/>
            <pc:sldMk cId="239597884" sldId="318"/>
            <ac:spMk id="19" creationId="{69528B9F-1B07-EA93-1897-35F1784EF3CA}"/>
          </ac:spMkLst>
        </pc:spChg>
        <pc:spChg chg="mod">
          <ac:chgData name="Esteban Chinni" userId="502aa6867b87f3d6" providerId="LiveId" clId="{8989A70F-A383-4165-B836-9ABF4923D050}" dt="2023-01-17T12:55:37.563" v="2364"/>
          <ac:spMkLst>
            <pc:docMk/>
            <pc:sldMk cId="239597884" sldId="318"/>
            <ac:spMk id="20" creationId="{EDCF73BA-01A6-C6CD-9B78-746CDCE99CDA}"/>
          </ac:spMkLst>
        </pc:spChg>
        <pc:spChg chg="add del mod">
          <ac:chgData name="Esteban Chinni" userId="502aa6867b87f3d6" providerId="LiveId" clId="{8989A70F-A383-4165-B836-9ABF4923D050}" dt="2023-01-17T12:56:21.200" v="2500" actId="478"/>
          <ac:spMkLst>
            <pc:docMk/>
            <pc:sldMk cId="239597884" sldId="318"/>
            <ac:spMk id="21" creationId="{64EA2AF7-C241-F7A9-78C4-8E1779FA168F}"/>
          </ac:spMkLst>
        </pc:spChg>
        <pc:spChg chg="add del mod">
          <ac:chgData name="Esteban Chinni" userId="502aa6867b87f3d6" providerId="LiveId" clId="{8989A70F-A383-4165-B836-9ABF4923D050}" dt="2023-01-17T12:56:32.357" v="2502"/>
          <ac:spMkLst>
            <pc:docMk/>
            <pc:sldMk cId="239597884" sldId="318"/>
            <ac:spMk id="22" creationId="{008AB6FE-B979-0A01-D22E-2CFC6A219108}"/>
          </ac:spMkLst>
        </pc:spChg>
        <pc:spChg chg="add mod">
          <ac:chgData name="Esteban Chinni" userId="502aa6867b87f3d6" providerId="LiveId" clId="{8989A70F-A383-4165-B836-9ABF4923D050}" dt="2023-01-17T12:57:20.109" v="2541" actId="1036"/>
          <ac:spMkLst>
            <pc:docMk/>
            <pc:sldMk cId="239597884" sldId="318"/>
            <ac:spMk id="23" creationId="{9DA47EB0-8C89-5EE4-506A-DE7AD0AF620A}"/>
          </ac:spMkLst>
        </pc:spChg>
        <pc:spChg chg="add mod">
          <ac:chgData name="Esteban Chinni" userId="502aa6867b87f3d6" providerId="LiveId" clId="{8989A70F-A383-4165-B836-9ABF4923D050}" dt="2023-01-17T12:57:25.932" v="2549" actId="1037"/>
          <ac:spMkLst>
            <pc:docMk/>
            <pc:sldMk cId="239597884" sldId="318"/>
            <ac:spMk id="24" creationId="{D7C189EA-EFAB-F1D2-CD5A-0B4268B56A62}"/>
          </ac:spMkLst>
        </pc:spChg>
        <pc:spChg chg="add mod">
          <ac:chgData name="Esteban Chinni" userId="502aa6867b87f3d6" providerId="LiveId" clId="{8989A70F-A383-4165-B836-9ABF4923D050}" dt="2023-01-17T12:57:13.190" v="2532" actId="20577"/>
          <ac:spMkLst>
            <pc:docMk/>
            <pc:sldMk cId="239597884" sldId="318"/>
            <ac:spMk id="25" creationId="{F18A17D7-6C12-A0FE-9436-3EB7286F01C3}"/>
          </ac:spMkLst>
        </pc:spChg>
        <pc:grpChg chg="add del mod">
          <ac:chgData name="Esteban Chinni" userId="502aa6867b87f3d6" providerId="LiveId" clId="{8989A70F-A383-4165-B836-9ABF4923D050}" dt="2023-01-17T12:55:26.067" v="2324" actId="21"/>
          <ac:grpSpMkLst>
            <pc:docMk/>
            <pc:sldMk cId="239597884" sldId="318"/>
            <ac:grpSpMk id="2" creationId="{69B6CA5B-60AF-E463-EAFF-15A46C7F63C7}"/>
          </ac:grpSpMkLst>
        </pc:grpChg>
        <pc:grpChg chg="add mod">
          <ac:chgData name="Esteban Chinni" userId="502aa6867b87f3d6" providerId="LiveId" clId="{8989A70F-A383-4165-B836-9ABF4923D050}" dt="2023-01-17T12:57:20.109" v="2541" actId="1036"/>
          <ac:grpSpMkLst>
            <pc:docMk/>
            <pc:sldMk cId="239597884" sldId="318"/>
            <ac:grpSpMk id="9" creationId="{87F54818-DE4E-81D2-EDFB-EB59B1139087}"/>
          </ac:grpSpMkLst>
        </pc:grpChg>
        <pc:grpChg chg="add mod">
          <ac:chgData name="Esteban Chinni" userId="502aa6867b87f3d6" providerId="LiveId" clId="{8989A70F-A383-4165-B836-9ABF4923D050}" dt="2023-01-17T12:57:20.109" v="2541" actId="1036"/>
          <ac:grpSpMkLst>
            <pc:docMk/>
            <pc:sldMk cId="239597884" sldId="318"/>
            <ac:grpSpMk id="18" creationId="{9AE5E24B-3FDB-7D83-8499-BC45920BAF61}"/>
          </ac:grpSpMkLst>
        </pc:grpChg>
      </pc:sldChg>
      <pc:sldChg chg="addSp delSp modSp mod">
        <pc:chgData name="Esteban Chinni" userId="502aa6867b87f3d6" providerId="LiveId" clId="{8989A70F-A383-4165-B836-9ABF4923D050}" dt="2023-01-17T13:01:19.039" v="2614" actId="20577"/>
        <pc:sldMkLst>
          <pc:docMk/>
          <pc:sldMk cId="232499080" sldId="319"/>
        </pc:sldMkLst>
        <pc:spChg chg="add del mod">
          <ac:chgData name="Esteban Chinni" userId="502aa6867b87f3d6" providerId="LiveId" clId="{8989A70F-A383-4165-B836-9ABF4923D050}" dt="2023-01-17T13:00:28.232" v="2593" actId="478"/>
          <ac:spMkLst>
            <pc:docMk/>
            <pc:sldMk cId="232499080" sldId="319"/>
            <ac:spMk id="2" creationId="{C76D7B8D-3049-4F67-FBEB-1CBE28F9D369}"/>
          </ac:spMkLst>
        </pc:spChg>
        <pc:spChg chg="add mod">
          <ac:chgData name="Esteban Chinni" userId="502aa6867b87f3d6" providerId="LiveId" clId="{8989A70F-A383-4165-B836-9ABF4923D050}" dt="2023-01-17T13:00:31.199" v="2594" actId="20577"/>
          <ac:spMkLst>
            <pc:docMk/>
            <pc:sldMk cId="232499080" sldId="319"/>
            <ac:spMk id="4" creationId="{E39144FE-9A94-877B-E0B6-91A41FE12B98}"/>
          </ac:spMkLst>
        </pc:spChg>
        <pc:spChg chg="del">
          <ac:chgData name="Esteban Chinni" userId="502aa6867b87f3d6" providerId="LiveId" clId="{8989A70F-A383-4165-B836-9ABF4923D050}" dt="2023-01-17T12:58:36.782" v="2551" actId="478"/>
          <ac:spMkLst>
            <pc:docMk/>
            <pc:sldMk cId="232499080" sldId="319"/>
            <ac:spMk id="5" creationId="{85D9F803-CDBC-C74C-AF1B-2B5937D1C241}"/>
          </ac:spMkLst>
        </pc:spChg>
        <pc:spChg chg="add mod">
          <ac:chgData name="Esteban Chinni" userId="502aa6867b87f3d6" providerId="LiveId" clId="{8989A70F-A383-4165-B836-9ABF4923D050}" dt="2023-01-17T13:01:06.603" v="2595" actId="1076"/>
          <ac:spMkLst>
            <pc:docMk/>
            <pc:sldMk cId="232499080" sldId="319"/>
            <ac:spMk id="6" creationId="{712602AB-A38C-77A1-88AB-645BC2B510C9}"/>
          </ac:spMkLst>
        </pc:spChg>
        <pc:spChg chg="mod">
          <ac:chgData name="Esteban Chinni" userId="502aa6867b87f3d6" providerId="LiveId" clId="{8989A70F-A383-4165-B836-9ABF4923D050}" dt="2023-01-17T13:01:19.039" v="2614" actId="20577"/>
          <ac:spMkLst>
            <pc:docMk/>
            <pc:sldMk cId="232499080" sldId="319"/>
            <ac:spMk id="8" creationId="{34C97452-C78A-4701-B8AB-ABFE63D5BEDE}"/>
          </ac:spMkLst>
        </pc:spChg>
        <pc:spChg chg="mod">
          <ac:chgData name="Esteban Chinni" userId="502aa6867b87f3d6" providerId="LiveId" clId="{8989A70F-A383-4165-B836-9ABF4923D050}" dt="2023-01-17T12:58:37.143" v="2552"/>
          <ac:spMkLst>
            <pc:docMk/>
            <pc:sldMk cId="232499080" sldId="319"/>
            <ac:spMk id="9" creationId="{442104A7-9E99-47E3-ECD9-C0FB1E2BB4B4}"/>
          </ac:spMkLst>
        </pc:spChg>
        <pc:spChg chg="mod">
          <ac:chgData name="Esteban Chinni" userId="502aa6867b87f3d6" providerId="LiveId" clId="{8989A70F-A383-4165-B836-9ABF4923D050}" dt="2023-01-17T12:58:37.143" v="2552"/>
          <ac:spMkLst>
            <pc:docMk/>
            <pc:sldMk cId="232499080" sldId="319"/>
            <ac:spMk id="10" creationId="{8FF811CE-93F7-6B01-BA07-53B1674145AE}"/>
          </ac:spMkLst>
        </pc:spChg>
        <pc:grpChg chg="add mod">
          <ac:chgData name="Esteban Chinni" userId="502aa6867b87f3d6" providerId="LiveId" clId="{8989A70F-A383-4165-B836-9ABF4923D050}" dt="2023-01-17T13:01:08.299" v="2596" actId="1076"/>
          <ac:grpSpMkLst>
            <pc:docMk/>
            <pc:sldMk cId="232499080" sldId="319"/>
            <ac:grpSpMk id="7" creationId="{C0968CA1-0481-7236-58EC-280BAF8F3E13}"/>
          </ac:grpSpMkLst>
        </pc:grpChg>
      </pc:sldChg>
      <pc:sldChg chg="addSp delSp modSp mod">
        <pc:chgData name="Esteban Chinni" userId="502aa6867b87f3d6" providerId="LiveId" clId="{8989A70F-A383-4165-B836-9ABF4923D050}" dt="2023-01-17T16:22:23.930" v="2741" actId="1076"/>
        <pc:sldMkLst>
          <pc:docMk/>
          <pc:sldMk cId="3645034231" sldId="320"/>
        </pc:sldMkLst>
        <pc:spChg chg="add mod">
          <ac:chgData name="Esteban Chinni" userId="502aa6867b87f3d6" providerId="LiveId" clId="{8989A70F-A383-4165-B836-9ABF4923D050}" dt="2023-01-17T16:22:13.960" v="2739" actId="1076"/>
          <ac:spMkLst>
            <pc:docMk/>
            <pc:sldMk cId="3645034231" sldId="320"/>
            <ac:spMk id="3" creationId="{1F4ECCBF-2926-8600-0F77-F7018533CF67}"/>
          </ac:spMkLst>
        </pc:spChg>
        <pc:spChg chg="del">
          <ac:chgData name="Esteban Chinni" userId="502aa6867b87f3d6" providerId="LiveId" clId="{8989A70F-A383-4165-B836-9ABF4923D050}" dt="2023-01-17T15:55:24.211" v="2729" actId="478"/>
          <ac:spMkLst>
            <pc:docMk/>
            <pc:sldMk cId="3645034231" sldId="320"/>
            <ac:spMk id="5" creationId="{1B07C49E-AFFC-EC46-8930-E4D428F5F943}"/>
          </ac:spMkLst>
        </pc:spChg>
        <pc:spChg chg="add mod">
          <ac:chgData name="Esteban Chinni" userId="502aa6867b87f3d6" providerId="LiveId" clId="{8989A70F-A383-4165-B836-9ABF4923D050}" dt="2023-01-17T16:22:23.930" v="2741" actId="1076"/>
          <ac:spMkLst>
            <pc:docMk/>
            <pc:sldMk cId="3645034231" sldId="320"/>
            <ac:spMk id="6" creationId="{A1ED898D-87FB-5E45-1BAF-D0BA3A362764}"/>
          </ac:spMkLst>
        </pc:spChg>
      </pc:sldChg>
      <pc:sldChg chg="addSp delSp modSp mod">
        <pc:chgData name="Esteban Chinni" userId="502aa6867b87f3d6" providerId="LiveId" clId="{8989A70F-A383-4165-B836-9ABF4923D050}" dt="2023-01-17T13:04:29.623" v="2644"/>
        <pc:sldMkLst>
          <pc:docMk/>
          <pc:sldMk cId="700132931" sldId="322"/>
        </pc:sldMkLst>
        <pc:spChg chg="add mod">
          <ac:chgData name="Esteban Chinni" userId="502aa6867b87f3d6" providerId="LiveId" clId="{8989A70F-A383-4165-B836-9ABF4923D050}" dt="2023-01-17T13:02:33.502" v="2624" actId="1076"/>
          <ac:spMkLst>
            <pc:docMk/>
            <pc:sldMk cId="700132931" sldId="322"/>
            <ac:spMk id="2" creationId="{443E9DF5-F47C-F0BD-BC55-E401B103CEE0}"/>
          </ac:spMkLst>
        </pc:spChg>
        <pc:spChg chg="add mod">
          <ac:chgData name="Esteban Chinni" userId="502aa6867b87f3d6" providerId="LiveId" clId="{8989A70F-A383-4165-B836-9ABF4923D050}" dt="2023-01-17T13:02:33.502" v="2624" actId="1076"/>
          <ac:spMkLst>
            <pc:docMk/>
            <pc:sldMk cId="700132931" sldId="322"/>
            <ac:spMk id="4" creationId="{28172126-7B76-13F9-DC86-84B418D856E4}"/>
          </ac:spMkLst>
        </pc:spChg>
        <pc:spChg chg="del">
          <ac:chgData name="Esteban Chinni" userId="502aa6867b87f3d6" providerId="LiveId" clId="{8989A70F-A383-4165-B836-9ABF4923D050}" dt="2023-01-17T13:02:26.389" v="2622" actId="478"/>
          <ac:spMkLst>
            <pc:docMk/>
            <pc:sldMk cId="700132931" sldId="322"/>
            <ac:spMk id="5" creationId="{85D9F803-CDBC-C74C-AF1B-2B5937D1C241}"/>
          </ac:spMkLst>
        </pc:spChg>
        <pc:spChg chg="add mod">
          <ac:chgData name="Esteban Chinni" userId="502aa6867b87f3d6" providerId="LiveId" clId="{8989A70F-A383-4165-B836-9ABF4923D050}" dt="2023-01-17T13:04:29.623" v="2644"/>
          <ac:spMkLst>
            <pc:docMk/>
            <pc:sldMk cId="700132931" sldId="322"/>
            <ac:spMk id="7" creationId="{A84B2C33-7ADB-D411-A19D-A9A14E3E9516}"/>
          </ac:spMkLst>
        </pc:spChg>
        <pc:spChg chg="mod">
          <ac:chgData name="Esteban Chinni" userId="502aa6867b87f3d6" providerId="LiveId" clId="{8989A70F-A383-4165-B836-9ABF4923D050}" dt="2023-01-17T13:02:22.649" v="2621" actId="20577"/>
          <ac:spMkLst>
            <pc:docMk/>
            <pc:sldMk cId="700132931" sldId="322"/>
            <ac:spMk id="8" creationId="{9456A072-47A6-4424-9ABE-F398119040DD}"/>
          </ac:spMkLst>
        </pc:spChg>
      </pc:sldChg>
      <pc:sldChg chg="addSp delSp modSp mod">
        <pc:chgData name="Esteban Chinni" userId="502aa6867b87f3d6" providerId="LiveId" clId="{8989A70F-A383-4165-B836-9ABF4923D050}" dt="2023-01-17T14:14:39.465" v="2667" actId="1076"/>
        <pc:sldMkLst>
          <pc:docMk/>
          <pc:sldMk cId="1866160706" sldId="323"/>
        </pc:sldMkLst>
        <pc:spChg chg="add del mod">
          <ac:chgData name="Esteban Chinni" userId="502aa6867b87f3d6" providerId="LiveId" clId="{8989A70F-A383-4165-B836-9ABF4923D050}" dt="2023-01-17T14:14:29.480" v="2662" actId="478"/>
          <ac:spMkLst>
            <pc:docMk/>
            <pc:sldMk cId="1866160706" sldId="323"/>
            <ac:spMk id="2" creationId="{0F9F18B3-C07A-8D36-F3D6-494CAAA2B3F0}"/>
          </ac:spMkLst>
        </pc:spChg>
        <pc:spChg chg="add mod">
          <ac:chgData name="Esteban Chinni" userId="502aa6867b87f3d6" providerId="LiveId" clId="{8989A70F-A383-4165-B836-9ABF4923D050}" dt="2023-01-17T14:12:54.388" v="2656" actId="1076"/>
          <ac:spMkLst>
            <pc:docMk/>
            <pc:sldMk cId="1866160706" sldId="323"/>
            <ac:spMk id="4" creationId="{CD1EB2AB-F2DB-B661-4384-DC57E98B16CD}"/>
          </ac:spMkLst>
        </pc:spChg>
        <pc:spChg chg="del mod">
          <ac:chgData name="Esteban Chinni" userId="502aa6867b87f3d6" providerId="LiveId" clId="{8989A70F-A383-4165-B836-9ABF4923D050}" dt="2023-01-17T14:13:30.552" v="2658" actId="478"/>
          <ac:spMkLst>
            <pc:docMk/>
            <pc:sldMk cId="1866160706" sldId="323"/>
            <ac:spMk id="5" creationId="{85D9F803-CDBC-C74C-AF1B-2B5937D1C241}"/>
          </ac:spMkLst>
        </pc:spChg>
        <pc:spChg chg="add mod">
          <ac:chgData name="Esteban Chinni" userId="502aa6867b87f3d6" providerId="LiveId" clId="{8989A70F-A383-4165-B836-9ABF4923D050}" dt="2023-01-17T14:13:01.054" v="2657"/>
          <ac:spMkLst>
            <pc:docMk/>
            <pc:sldMk cId="1866160706" sldId="323"/>
            <ac:spMk id="6" creationId="{26929F0C-3633-C73B-FB9E-D8904AE442EE}"/>
          </ac:spMkLst>
        </pc:spChg>
        <pc:spChg chg="add mod">
          <ac:chgData name="Esteban Chinni" userId="502aa6867b87f3d6" providerId="LiveId" clId="{8989A70F-A383-4165-B836-9ABF4923D050}" dt="2023-01-17T14:14:39.465" v="2667" actId="1076"/>
          <ac:spMkLst>
            <pc:docMk/>
            <pc:sldMk cId="1866160706" sldId="323"/>
            <ac:spMk id="7" creationId="{3F24F906-F46C-9AAF-6632-4D400D7C5016}"/>
          </ac:spMkLst>
        </pc:spChg>
        <pc:spChg chg="mod">
          <ac:chgData name="Esteban Chinni" userId="502aa6867b87f3d6" providerId="LiveId" clId="{8989A70F-A383-4165-B836-9ABF4923D050}" dt="2023-01-17T14:12:28.320" v="2651" actId="20577"/>
          <ac:spMkLst>
            <pc:docMk/>
            <pc:sldMk cId="1866160706" sldId="323"/>
            <ac:spMk id="8" creationId="{4EF94599-779E-457E-B57B-6063EBF7A840}"/>
          </ac:spMkLst>
        </pc:spChg>
      </pc:sldChg>
      <pc:sldChg chg="addSp delSp modSp mod">
        <pc:chgData name="Esteban Chinni" userId="502aa6867b87f3d6" providerId="LiveId" clId="{8989A70F-A383-4165-B836-9ABF4923D050}" dt="2023-01-17T14:23:41.522" v="2693" actId="1076"/>
        <pc:sldMkLst>
          <pc:docMk/>
          <pc:sldMk cId="252359608" sldId="324"/>
        </pc:sldMkLst>
        <pc:spChg chg="del">
          <ac:chgData name="Esteban Chinni" userId="502aa6867b87f3d6" providerId="LiveId" clId="{8989A70F-A383-4165-B836-9ABF4923D050}" dt="2023-01-17T14:15:15.982" v="2668" actId="478"/>
          <ac:spMkLst>
            <pc:docMk/>
            <pc:sldMk cId="252359608" sldId="324"/>
            <ac:spMk id="5" creationId="{85D9F803-CDBC-C74C-AF1B-2B5937D1C241}"/>
          </ac:spMkLst>
        </pc:spChg>
        <pc:spChg chg="add del">
          <ac:chgData name="Esteban Chinni" userId="502aa6867b87f3d6" providerId="LiveId" clId="{8989A70F-A383-4165-B836-9ABF4923D050}" dt="2023-01-17T14:17:14.354" v="2675" actId="478"/>
          <ac:spMkLst>
            <pc:docMk/>
            <pc:sldMk cId="252359608" sldId="324"/>
            <ac:spMk id="7" creationId="{AA431942-B83E-FF41-3B70-36E10E228B65}"/>
          </ac:spMkLst>
        </pc:spChg>
        <pc:spChg chg="add del mod">
          <ac:chgData name="Esteban Chinni" userId="502aa6867b87f3d6" providerId="LiveId" clId="{8989A70F-A383-4165-B836-9ABF4923D050}" dt="2023-01-17T14:20:01.722" v="2681" actId="478"/>
          <ac:spMkLst>
            <pc:docMk/>
            <pc:sldMk cId="252359608" sldId="324"/>
            <ac:spMk id="8" creationId="{DE18286D-5CDE-8B70-098B-9A4AD695270B}"/>
          </ac:spMkLst>
        </pc:spChg>
        <pc:spChg chg="add mod">
          <ac:chgData name="Esteban Chinni" userId="502aa6867b87f3d6" providerId="LiveId" clId="{8989A70F-A383-4165-B836-9ABF4923D050}" dt="2023-01-17T14:23:36.380" v="2692" actId="6549"/>
          <ac:spMkLst>
            <pc:docMk/>
            <pc:sldMk cId="252359608" sldId="324"/>
            <ac:spMk id="9" creationId="{885F6BCA-9B7E-E967-A00E-E250815E7904}"/>
          </ac:spMkLst>
        </pc:spChg>
        <pc:spChg chg="add mod">
          <ac:chgData name="Esteban Chinni" userId="502aa6867b87f3d6" providerId="LiveId" clId="{8989A70F-A383-4165-B836-9ABF4923D050}" dt="2023-01-17T14:23:41.522" v="2693" actId="1076"/>
          <ac:spMkLst>
            <pc:docMk/>
            <pc:sldMk cId="252359608" sldId="324"/>
            <ac:spMk id="10" creationId="{EA321C17-7CA4-5A2D-53AF-7AACAE1F4FDF}"/>
          </ac:spMkLst>
        </pc:spChg>
        <pc:spChg chg="mod">
          <ac:chgData name="Esteban Chinni" userId="502aa6867b87f3d6" providerId="LiveId" clId="{8989A70F-A383-4165-B836-9ABF4923D050}" dt="2023-01-17T14:13:56.066" v="2661"/>
          <ac:spMkLst>
            <pc:docMk/>
            <pc:sldMk cId="252359608" sldId="324"/>
            <ac:spMk id="12" creationId="{4D271BF5-BAA1-4CEB-A575-76A097FABBBA}"/>
          </ac:spMkLst>
        </pc:spChg>
        <pc:picChg chg="add mod modCrop">
          <ac:chgData name="Esteban Chinni" userId="502aa6867b87f3d6" providerId="LiveId" clId="{8989A70F-A383-4165-B836-9ABF4923D050}" dt="2023-01-17T14:15:37.573" v="2673" actId="732"/>
          <ac:picMkLst>
            <pc:docMk/>
            <pc:sldMk cId="252359608" sldId="324"/>
            <ac:picMk id="2" creationId="{3C4732F8-8FD9-ACA6-280A-859A338758EB}"/>
          </ac:picMkLst>
        </pc:picChg>
        <pc:picChg chg="add mod">
          <ac:chgData name="Esteban Chinni" userId="502aa6867b87f3d6" providerId="LiveId" clId="{8989A70F-A383-4165-B836-9ABF4923D050}" dt="2023-01-17T14:15:31.341" v="2672" actId="1076"/>
          <ac:picMkLst>
            <pc:docMk/>
            <pc:sldMk cId="252359608" sldId="324"/>
            <ac:picMk id="4" creationId="{5722EDE3-25F9-3057-5D95-18DCBFA38200}"/>
          </ac:picMkLst>
        </pc:picChg>
      </pc:sldChg>
      <pc:sldChg chg="modSp mod">
        <pc:chgData name="Esteban Chinni" userId="502aa6867b87f3d6" providerId="LiveId" clId="{8989A70F-A383-4165-B836-9ABF4923D050}" dt="2023-01-16T17:53:20.034" v="119" actId="6549"/>
        <pc:sldMkLst>
          <pc:docMk/>
          <pc:sldMk cId="1980221439" sldId="331"/>
        </pc:sldMkLst>
        <pc:spChg chg="mod">
          <ac:chgData name="Esteban Chinni" userId="502aa6867b87f3d6" providerId="LiveId" clId="{8989A70F-A383-4165-B836-9ABF4923D050}" dt="2023-01-16T17:53:20.034" v="119" actId="6549"/>
          <ac:spMkLst>
            <pc:docMk/>
            <pc:sldMk cId="1980221439" sldId="331"/>
            <ac:spMk id="10" creationId="{79EF1473-3ADD-43F1-A495-57AAB7FD902F}"/>
          </ac:spMkLst>
        </pc:spChg>
      </pc:sldChg>
      <pc:sldChg chg="modSp mod">
        <pc:chgData name="Esteban Chinni" userId="502aa6867b87f3d6" providerId="LiveId" clId="{8989A70F-A383-4165-B836-9ABF4923D050}" dt="2023-01-16T17:58:10.115" v="299" actId="27636"/>
        <pc:sldMkLst>
          <pc:docMk/>
          <pc:sldMk cId="2560061391" sldId="332"/>
        </pc:sldMkLst>
        <pc:spChg chg="mod">
          <ac:chgData name="Esteban Chinni" userId="502aa6867b87f3d6" providerId="LiveId" clId="{8989A70F-A383-4165-B836-9ABF4923D050}" dt="2023-01-16T17:58:10.115" v="299" actId="27636"/>
          <ac:spMkLst>
            <pc:docMk/>
            <pc:sldMk cId="2560061391" sldId="332"/>
            <ac:spMk id="5" creationId="{8E999A1B-8752-489F-A63B-EA2F60186B52}"/>
          </ac:spMkLst>
        </pc:spChg>
      </pc:sldChg>
      <pc:sldChg chg="addSp modSp add mod setBg">
        <pc:chgData name="Esteban Chinni" userId="502aa6867b87f3d6" providerId="LiveId" clId="{8989A70F-A383-4165-B836-9ABF4923D050}" dt="2023-01-16T20:22:42.125" v="1157" actId="27636"/>
        <pc:sldMkLst>
          <pc:docMk/>
          <pc:sldMk cId="2752337439" sldId="333"/>
        </pc:sldMkLst>
        <pc:spChg chg="mod">
          <ac:chgData name="Esteban Chinni" userId="502aa6867b87f3d6" providerId="LiveId" clId="{8989A70F-A383-4165-B836-9ABF4923D050}" dt="2023-01-16T20:22:42.125" v="1157" actId="27636"/>
          <ac:spMkLst>
            <pc:docMk/>
            <pc:sldMk cId="2752337439" sldId="333"/>
            <ac:spMk id="3" creationId="{AB0AB2AC-B7E6-6849-9AE9-697369407F8F}"/>
          </ac:spMkLst>
        </pc:spChg>
        <pc:spChg chg="mod">
          <ac:chgData name="Esteban Chinni" userId="502aa6867b87f3d6" providerId="LiveId" clId="{8989A70F-A383-4165-B836-9ABF4923D050}" dt="2023-01-16T19:07:03.600" v="857" actId="14100"/>
          <ac:spMkLst>
            <pc:docMk/>
            <pc:sldMk cId="2752337439" sldId="333"/>
            <ac:spMk id="5" creationId="{1B07C49E-AFFC-EC46-8930-E4D428F5F943}"/>
          </ac:spMkLst>
        </pc:spChg>
        <pc:spChg chg="mod">
          <ac:chgData name="Esteban Chinni" userId="502aa6867b87f3d6" providerId="LiveId" clId="{8989A70F-A383-4165-B836-9ABF4923D050}" dt="2023-01-16T19:13:52.428" v="1001" actId="1076"/>
          <ac:spMkLst>
            <pc:docMk/>
            <pc:sldMk cId="2752337439" sldId="333"/>
            <ac:spMk id="6" creationId="{772D0411-8FF8-C540-84AE-DBA0703D368C}"/>
          </ac:spMkLst>
        </pc:spChg>
        <pc:spChg chg="add mod">
          <ac:chgData name="Esteban Chinni" userId="502aa6867b87f3d6" providerId="LiveId" clId="{8989A70F-A383-4165-B836-9ABF4923D050}" dt="2023-01-16T19:13:46.990" v="1000" actId="1035"/>
          <ac:spMkLst>
            <pc:docMk/>
            <pc:sldMk cId="2752337439" sldId="333"/>
            <ac:spMk id="10" creationId="{AB99FA62-97AA-E518-60E9-73FCD1B71895}"/>
          </ac:spMkLst>
        </pc:spChg>
        <pc:spChg chg="add mod">
          <ac:chgData name="Esteban Chinni" userId="502aa6867b87f3d6" providerId="LiveId" clId="{8989A70F-A383-4165-B836-9ABF4923D050}" dt="2023-01-16T19:14:18.007" v="1005" actId="20577"/>
          <ac:spMkLst>
            <pc:docMk/>
            <pc:sldMk cId="2752337439" sldId="333"/>
            <ac:spMk id="14" creationId="{96E886DA-775E-A24F-435A-A35115ECFD30}"/>
          </ac:spMkLst>
        </pc:spChg>
        <pc:spChg chg="mod">
          <ac:chgData name="Esteban Chinni" userId="502aa6867b87f3d6" providerId="LiveId" clId="{8989A70F-A383-4165-B836-9ABF4923D050}" dt="2023-01-16T19:07:19.309" v="895" actId="1036"/>
          <ac:spMkLst>
            <pc:docMk/>
            <pc:sldMk cId="2752337439" sldId="333"/>
            <ac:spMk id="18" creationId="{59E49A1A-7191-864A-522A-FD3EC5505617}"/>
          </ac:spMkLst>
        </pc:spChg>
        <pc:spChg chg="mod">
          <ac:chgData name="Esteban Chinni" userId="502aa6867b87f3d6" providerId="LiveId" clId="{8989A70F-A383-4165-B836-9ABF4923D050}" dt="2023-01-16T19:14:31.826" v="1020" actId="1038"/>
          <ac:spMkLst>
            <pc:docMk/>
            <pc:sldMk cId="2752337439" sldId="333"/>
            <ac:spMk id="19" creationId="{5E7789F1-7A97-00D5-B720-3F67D84DA7FA}"/>
          </ac:spMkLst>
        </pc:spChg>
        <pc:spChg chg="mod">
          <ac:chgData name="Esteban Chinni" userId="502aa6867b87f3d6" providerId="LiveId" clId="{8989A70F-A383-4165-B836-9ABF4923D050}" dt="2023-01-16T19:13:02.865" v="953" actId="1037"/>
          <ac:spMkLst>
            <pc:docMk/>
            <pc:sldMk cId="2752337439" sldId="333"/>
            <ac:spMk id="20" creationId="{5700B333-F64B-8DE1-95D4-42B560E835B3}"/>
          </ac:spMkLst>
        </pc:spChg>
        <pc:spChg chg="mod">
          <ac:chgData name="Esteban Chinni" userId="502aa6867b87f3d6" providerId="LiveId" clId="{8989A70F-A383-4165-B836-9ABF4923D050}" dt="2023-01-16T19:13:46.990" v="1000" actId="1035"/>
          <ac:spMkLst>
            <pc:docMk/>
            <pc:sldMk cId="2752337439" sldId="333"/>
            <ac:spMk id="21" creationId="{205EEB7E-B57B-1FA9-7957-19090065439A}"/>
          </ac:spMkLst>
        </pc:spChg>
        <pc:spChg chg="mod">
          <ac:chgData name="Esteban Chinni" userId="502aa6867b87f3d6" providerId="LiveId" clId="{8989A70F-A383-4165-B836-9ABF4923D050}" dt="2023-01-16T19:13:46.990" v="1000" actId="1035"/>
          <ac:spMkLst>
            <pc:docMk/>
            <pc:sldMk cId="2752337439" sldId="333"/>
            <ac:spMk id="22" creationId="{0147188F-BF82-7435-8BB7-49678EFB370D}"/>
          </ac:spMkLst>
        </pc:spChg>
        <pc:spChg chg="add mod">
          <ac:chgData name="Esteban Chinni" userId="502aa6867b87f3d6" providerId="LiveId" clId="{8989A70F-A383-4165-B836-9ABF4923D050}" dt="2023-01-16T20:22:39.550" v="1155" actId="1076"/>
          <ac:spMkLst>
            <pc:docMk/>
            <pc:sldMk cId="2752337439" sldId="333"/>
            <ac:spMk id="24" creationId="{BD2D268A-1575-0B08-A6A6-18830A4C0699}"/>
          </ac:spMkLst>
        </pc:spChg>
        <pc:picChg chg="mod">
          <ac:chgData name="Esteban Chinni" userId="502aa6867b87f3d6" providerId="LiveId" clId="{8989A70F-A383-4165-B836-9ABF4923D050}" dt="2023-01-16T19:07:19.309" v="895" actId="1036"/>
          <ac:picMkLst>
            <pc:docMk/>
            <pc:sldMk cId="2752337439" sldId="333"/>
            <ac:picMk id="7" creationId="{5929D72D-1526-90BB-04D9-85C5065E9F8C}"/>
          </ac:picMkLst>
        </pc:picChg>
        <pc:picChg chg="add mod">
          <ac:chgData name="Esteban Chinni" userId="502aa6867b87f3d6" providerId="LiveId" clId="{8989A70F-A383-4165-B836-9ABF4923D050}" dt="2023-01-16T19:13:46.990" v="1000" actId="1035"/>
          <ac:picMkLst>
            <pc:docMk/>
            <pc:sldMk cId="2752337439" sldId="333"/>
            <ac:picMk id="8" creationId="{D4F8C4D3-63E2-014F-3A9E-1167F4A9A679}"/>
          </ac:picMkLst>
        </pc:picChg>
        <pc:picChg chg="mod modCrop">
          <ac:chgData name="Esteban Chinni" userId="502aa6867b87f3d6" providerId="LiveId" clId="{8989A70F-A383-4165-B836-9ABF4923D050}" dt="2023-01-16T19:13:14.271" v="955" actId="1076"/>
          <ac:picMkLst>
            <pc:docMk/>
            <pc:sldMk cId="2752337439" sldId="333"/>
            <ac:picMk id="9" creationId="{9C106737-EACD-F37B-AF9E-7EC9A2DB2D58}"/>
          </ac:picMkLst>
        </pc:picChg>
        <pc:picChg chg="add mod">
          <ac:chgData name="Esteban Chinni" userId="502aa6867b87f3d6" providerId="LiveId" clId="{8989A70F-A383-4165-B836-9ABF4923D050}" dt="2023-01-16T19:14:12.387" v="1003" actId="1076"/>
          <ac:picMkLst>
            <pc:docMk/>
            <pc:sldMk cId="2752337439" sldId="333"/>
            <ac:picMk id="12" creationId="{09450537-D469-AE7E-6280-2A7888D173D6}"/>
          </ac:picMkLst>
        </pc:picChg>
        <pc:picChg chg="mod">
          <ac:chgData name="Esteban Chinni" userId="502aa6867b87f3d6" providerId="LiveId" clId="{8989A70F-A383-4165-B836-9ABF4923D050}" dt="2023-01-16T19:14:28.245" v="1013" actId="1038"/>
          <ac:picMkLst>
            <pc:docMk/>
            <pc:sldMk cId="2752337439" sldId="333"/>
            <ac:picMk id="13" creationId="{D519C386-A5C1-5625-FF0A-5255029566F9}"/>
          </ac:picMkLst>
        </pc:picChg>
        <pc:picChg chg="mod">
          <ac:chgData name="Esteban Chinni" userId="502aa6867b87f3d6" providerId="LiveId" clId="{8989A70F-A383-4165-B836-9ABF4923D050}" dt="2023-01-16T19:13:46.990" v="1000" actId="1035"/>
          <ac:picMkLst>
            <pc:docMk/>
            <pc:sldMk cId="2752337439" sldId="333"/>
            <ac:picMk id="15" creationId="{F044E945-281B-F822-A371-654EB724C105}"/>
          </ac:picMkLst>
        </pc:picChg>
        <pc:picChg chg="add mod">
          <ac:chgData name="Esteban Chinni" userId="502aa6867b87f3d6" providerId="LiveId" clId="{8989A70F-A383-4165-B836-9ABF4923D050}" dt="2023-01-16T20:22:39.550" v="1155" actId="1076"/>
          <ac:picMkLst>
            <pc:docMk/>
            <pc:sldMk cId="2752337439" sldId="333"/>
            <ac:picMk id="16" creationId="{4CE31B9F-E839-BFF4-B731-940393E7D5AD}"/>
          </ac:picMkLst>
        </pc:picChg>
        <pc:picChg chg="mod">
          <ac:chgData name="Esteban Chinni" userId="502aa6867b87f3d6" providerId="LiveId" clId="{8989A70F-A383-4165-B836-9ABF4923D050}" dt="2023-01-16T19:13:46.990" v="1000" actId="1035"/>
          <ac:picMkLst>
            <pc:docMk/>
            <pc:sldMk cId="2752337439" sldId="333"/>
            <ac:picMk id="17" creationId="{8325024F-0EC3-674C-AA04-23BBBB97C8B7}"/>
          </ac:picMkLst>
        </pc:picChg>
      </pc:sldChg>
      <pc:sldChg chg="addSp modSp add mod setBg">
        <pc:chgData name="Esteban Chinni" userId="502aa6867b87f3d6" providerId="LiveId" clId="{8989A70F-A383-4165-B836-9ABF4923D050}" dt="2023-01-16T20:22:53.636" v="1158" actId="1076"/>
        <pc:sldMkLst>
          <pc:docMk/>
          <pc:sldMk cId="2445884633" sldId="334"/>
        </pc:sldMkLst>
        <pc:spChg chg="mod">
          <ac:chgData name="Esteban Chinni" userId="502aa6867b87f3d6" providerId="LiveId" clId="{8989A70F-A383-4165-B836-9ABF4923D050}" dt="2023-01-16T20:22:10.442" v="1143" actId="5793"/>
          <ac:spMkLst>
            <pc:docMk/>
            <pc:sldMk cId="2445884633" sldId="334"/>
            <ac:spMk id="3" creationId="{AB0AB2AC-B7E6-6849-9AE9-697369407F8F}"/>
          </ac:spMkLst>
        </pc:spChg>
        <pc:spChg chg="add mod">
          <ac:chgData name="Esteban Chinni" userId="502aa6867b87f3d6" providerId="LiveId" clId="{8989A70F-A383-4165-B836-9ABF4923D050}" dt="2023-01-16T20:22:53.636" v="1158" actId="1076"/>
          <ac:spMkLst>
            <pc:docMk/>
            <pc:sldMk cId="2445884633" sldId="334"/>
            <ac:spMk id="7" creationId="{DF2B1D06-8B08-768A-3C71-B637EB648EDC}"/>
          </ac:spMkLst>
        </pc:spChg>
        <pc:picChg chg="add mod">
          <ac:chgData name="Esteban Chinni" userId="502aa6867b87f3d6" providerId="LiveId" clId="{8989A70F-A383-4165-B836-9ABF4923D050}" dt="2023-01-16T20:22:53.636" v="1158" actId="1076"/>
          <ac:picMkLst>
            <pc:docMk/>
            <pc:sldMk cId="2445884633" sldId="334"/>
            <ac:picMk id="2" creationId="{F0D7CE69-0194-3D5E-49CF-6B924D09C43A}"/>
          </ac:picMkLst>
        </pc:picChg>
        <pc:picChg chg="mod">
          <ac:chgData name="Esteban Chinni" userId="502aa6867b87f3d6" providerId="LiveId" clId="{8989A70F-A383-4165-B836-9ABF4923D050}" dt="2023-01-16T20:22:00.425" v="1138" actId="1076"/>
          <ac:picMkLst>
            <pc:docMk/>
            <pc:sldMk cId="2445884633" sldId="334"/>
            <ac:picMk id="30" creationId="{BEE9E5C6-843F-C75F-9905-90202F8B8E61}"/>
          </ac:picMkLst>
        </pc:picChg>
      </pc:sldChg>
      <pc:sldChg chg="addSp delSp modSp add mod">
        <pc:chgData name="Esteban Chinni" userId="502aa6867b87f3d6" providerId="LiveId" clId="{8989A70F-A383-4165-B836-9ABF4923D050}" dt="2023-01-16T20:25:49.141" v="1161" actId="1076"/>
        <pc:sldMkLst>
          <pc:docMk/>
          <pc:sldMk cId="2814049124" sldId="335"/>
        </pc:sldMkLst>
        <pc:spChg chg="add del">
          <ac:chgData name="Esteban Chinni" userId="502aa6867b87f3d6" providerId="LiveId" clId="{8989A70F-A383-4165-B836-9ABF4923D050}" dt="2023-01-16T20:14:35.320" v="1077"/>
          <ac:spMkLst>
            <pc:docMk/>
            <pc:sldMk cId="2814049124" sldId="335"/>
            <ac:spMk id="2" creationId="{5320B42A-E648-7BCE-9A79-2C8B083F7DB0}"/>
          </ac:spMkLst>
        </pc:spChg>
        <pc:spChg chg="add del mod">
          <ac:chgData name="Esteban Chinni" userId="502aa6867b87f3d6" providerId="LiveId" clId="{8989A70F-A383-4165-B836-9ABF4923D050}" dt="2023-01-16T20:14:34.613" v="1076"/>
          <ac:spMkLst>
            <pc:docMk/>
            <pc:sldMk cId="2814049124" sldId="335"/>
            <ac:spMk id="3" creationId="{E784F75D-C25C-67D8-2509-52C7C9187628}"/>
          </ac:spMkLst>
        </pc:spChg>
        <pc:spChg chg="mod">
          <ac:chgData name="Esteban Chinni" userId="502aa6867b87f3d6" providerId="LiveId" clId="{8989A70F-A383-4165-B836-9ABF4923D050}" dt="2023-01-16T20:21:19.903" v="1116" actId="21"/>
          <ac:spMkLst>
            <pc:docMk/>
            <pc:sldMk cId="2814049124" sldId="335"/>
            <ac:spMk id="5" creationId="{1B07C49E-AFFC-EC46-8930-E4D428F5F943}"/>
          </ac:spMkLst>
        </pc:spChg>
        <pc:spChg chg="add mod">
          <ac:chgData name="Esteban Chinni" userId="502aa6867b87f3d6" providerId="LiveId" clId="{8989A70F-A383-4165-B836-9ABF4923D050}" dt="2023-01-16T20:21:29.762" v="1126" actId="1076"/>
          <ac:spMkLst>
            <pc:docMk/>
            <pc:sldMk cId="2814049124" sldId="335"/>
            <ac:spMk id="7" creationId="{CA23875B-BF52-1C3A-6AB6-B854C28243FC}"/>
          </ac:spMkLst>
        </pc:spChg>
        <pc:picChg chg="add mod">
          <ac:chgData name="Esteban Chinni" userId="502aa6867b87f3d6" providerId="LiveId" clId="{8989A70F-A383-4165-B836-9ABF4923D050}" dt="2023-01-16T20:25:49.141" v="1161" actId="1076"/>
          <ac:picMkLst>
            <pc:docMk/>
            <pc:sldMk cId="2814049124" sldId="335"/>
            <ac:picMk id="10" creationId="{6981BCC5-A188-F199-6465-AF9D62CFAF5E}"/>
          </ac:picMkLst>
        </pc:picChg>
        <pc:picChg chg="add mod">
          <ac:chgData name="Esteban Chinni" userId="502aa6867b87f3d6" providerId="LiveId" clId="{8989A70F-A383-4165-B836-9ABF4923D050}" dt="2023-01-16T20:21:37.096" v="1127" actId="1076"/>
          <ac:picMkLst>
            <pc:docMk/>
            <pc:sldMk cId="2814049124" sldId="335"/>
            <ac:picMk id="1028" creationId="{950B2E36-3BCF-309F-DC10-6945F8650158}"/>
          </ac:picMkLst>
        </pc:picChg>
      </pc:sldChg>
      <pc:sldChg chg="addSp delSp modSp add mod">
        <pc:chgData name="Esteban Chinni" userId="502aa6867b87f3d6" providerId="LiveId" clId="{8989A70F-A383-4165-B836-9ABF4923D050}" dt="2023-01-16T21:53:47.293" v="1706" actId="13782"/>
        <pc:sldMkLst>
          <pc:docMk/>
          <pc:sldMk cId="3754441390" sldId="336"/>
        </pc:sldMkLst>
        <pc:spChg chg="del">
          <ac:chgData name="Esteban Chinni" userId="502aa6867b87f3d6" providerId="LiveId" clId="{8989A70F-A383-4165-B836-9ABF4923D050}" dt="2023-01-16T21:23:38.141" v="1438" actId="478"/>
          <ac:spMkLst>
            <pc:docMk/>
            <pc:sldMk cId="3754441390" sldId="336"/>
            <ac:spMk id="5" creationId="{1B07C49E-AFFC-EC46-8930-E4D428F5F943}"/>
          </ac:spMkLst>
        </pc:spChg>
        <pc:spChg chg="mod">
          <ac:chgData name="Esteban Chinni" userId="502aa6867b87f3d6" providerId="LiveId" clId="{8989A70F-A383-4165-B836-9ABF4923D050}" dt="2023-01-16T21:23:39.225" v="1439"/>
          <ac:spMkLst>
            <pc:docMk/>
            <pc:sldMk cId="3754441390" sldId="336"/>
            <ac:spMk id="6" creationId="{21500945-24DD-877B-C958-27DC2863F1E6}"/>
          </ac:spMkLst>
        </pc:spChg>
        <pc:spChg chg="mod">
          <ac:chgData name="Esteban Chinni" userId="502aa6867b87f3d6" providerId="LiveId" clId="{8989A70F-A383-4165-B836-9ABF4923D050}" dt="2023-01-16T21:23:39.225" v="1439"/>
          <ac:spMkLst>
            <pc:docMk/>
            <pc:sldMk cId="3754441390" sldId="336"/>
            <ac:spMk id="7" creationId="{E1D16A44-6119-3482-88F4-2962B0A7AB75}"/>
          </ac:spMkLst>
        </pc:spChg>
        <pc:spChg chg="mod">
          <ac:chgData name="Esteban Chinni" userId="502aa6867b87f3d6" providerId="LiveId" clId="{8989A70F-A383-4165-B836-9ABF4923D050}" dt="2023-01-16T21:23:39.225" v="1439"/>
          <ac:spMkLst>
            <pc:docMk/>
            <pc:sldMk cId="3754441390" sldId="336"/>
            <ac:spMk id="8" creationId="{4E110A1C-057A-28C6-1483-AEFA685AC3A5}"/>
          </ac:spMkLst>
        </pc:spChg>
        <pc:spChg chg="add del mod">
          <ac:chgData name="Esteban Chinni" userId="502aa6867b87f3d6" providerId="LiveId" clId="{8989A70F-A383-4165-B836-9ABF4923D050}" dt="2023-01-16T21:32:37.928" v="1452" actId="478"/>
          <ac:spMkLst>
            <pc:docMk/>
            <pc:sldMk cId="3754441390" sldId="336"/>
            <ac:spMk id="9" creationId="{85130C93-D41B-C215-8476-C716FFFA1CE8}"/>
          </ac:spMkLst>
        </pc:spChg>
        <pc:spChg chg="add del mod">
          <ac:chgData name="Esteban Chinni" userId="502aa6867b87f3d6" providerId="LiveId" clId="{8989A70F-A383-4165-B836-9ABF4923D050}" dt="2023-01-16T21:32:37.928" v="1452" actId="478"/>
          <ac:spMkLst>
            <pc:docMk/>
            <pc:sldMk cId="3754441390" sldId="336"/>
            <ac:spMk id="10" creationId="{AC35A83D-2653-75FB-50DC-B667BCF7069F}"/>
          </ac:spMkLst>
        </pc:spChg>
        <pc:spChg chg="mod">
          <ac:chgData name="Esteban Chinni" userId="502aa6867b87f3d6" providerId="LiveId" clId="{8989A70F-A383-4165-B836-9ABF4923D050}" dt="2023-01-16T21:23:39.225" v="1439"/>
          <ac:spMkLst>
            <pc:docMk/>
            <pc:sldMk cId="3754441390" sldId="336"/>
            <ac:spMk id="12" creationId="{FF806E42-09C0-2DC9-8297-6DFD941C4D8D}"/>
          </ac:spMkLst>
        </pc:spChg>
        <pc:spChg chg="mod">
          <ac:chgData name="Esteban Chinni" userId="502aa6867b87f3d6" providerId="LiveId" clId="{8989A70F-A383-4165-B836-9ABF4923D050}" dt="2023-01-16T21:23:39.225" v="1439"/>
          <ac:spMkLst>
            <pc:docMk/>
            <pc:sldMk cId="3754441390" sldId="336"/>
            <ac:spMk id="13" creationId="{308E9878-38D5-464A-7B65-C641D0982B08}"/>
          </ac:spMkLst>
        </pc:spChg>
        <pc:spChg chg="mod">
          <ac:chgData name="Esteban Chinni" userId="502aa6867b87f3d6" providerId="LiveId" clId="{8989A70F-A383-4165-B836-9ABF4923D050}" dt="2023-01-16T21:23:39.225" v="1439"/>
          <ac:spMkLst>
            <pc:docMk/>
            <pc:sldMk cId="3754441390" sldId="336"/>
            <ac:spMk id="14" creationId="{9671BF20-A76F-BD99-BEDA-027EB7E609C5}"/>
          </ac:spMkLst>
        </pc:spChg>
        <pc:spChg chg="add del mod">
          <ac:chgData name="Esteban Chinni" userId="502aa6867b87f3d6" providerId="LiveId" clId="{8989A70F-A383-4165-B836-9ABF4923D050}" dt="2023-01-16T21:32:37.928" v="1452" actId="478"/>
          <ac:spMkLst>
            <pc:docMk/>
            <pc:sldMk cId="3754441390" sldId="336"/>
            <ac:spMk id="15" creationId="{0309D03D-A8C9-3372-2838-5F64C3D29E9B}"/>
          </ac:spMkLst>
        </pc:spChg>
        <pc:spChg chg="add del mod">
          <ac:chgData name="Esteban Chinni" userId="502aa6867b87f3d6" providerId="LiveId" clId="{8989A70F-A383-4165-B836-9ABF4923D050}" dt="2023-01-16T21:32:37.928" v="1452" actId="478"/>
          <ac:spMkLst>
            <pc:docMk/>
            <pc:sldMk cId="3754441390" sldId="336"/>
            <ac:spMk id="16" creationId="{B3DD26F8-4C65-8164-DADD-E8CABBD47F8F}"/>
          </ac:spMkLst>
        </pc:spChg>
        <pc:spChg chg="add del mod">
          <ac:chgData name="Esteban Chinni" userId="502aa6867b87f3d6" providerId="LiveId" clId="{8989A70F-A383-4165-B836-9ABF4923D050}" dt="2023-01-16T21:32:37.928" v="1452" actId="478"/>
          <ac:spMkLst>
            <pc:docMk/>
            <pc:sldMk cId="3754441390" sldId="336"/>
            <ac:spMk id="17" creationId="{655D9F2E-71DF-8D16-B7EC-727BB3AB8AC6}"/>
          </ac:spMkLst>
        </pc:spChg>
        <pc:spChg chg="mod">
          <ac:chgData name="Esteban Chinni" userId="502aa6867b87f3d6" providerId="LiveId" clId="{8989A70F-A383-4165-B836-9ABF4923D050}" dt="2023-01-16T21:23:39.225" v="1439"/>
          <ac:spMkLst>
            <pc:docMk/>
            <pc:sldMk cId="3754441390" sldId="336"/>
            <ac:spMk id="19" creationId="{74EA9A5B-3C35-E6CA-8DE3-0BA0E5DB4168}"/>
          </ac:spMkLst>
        </pc:spChg>
        <pc:spChg chg="mod">
          <ac:chgData name="Esteban Chinni" userId="502aa6867b87f3d6" providerId="LiveId" clId="{8989A70F-A383-4165-B836-9ABF4923D050}" dt="2023-01-16T21:23:39.225" v="1439"/>
          <ac:spMkLst>
            <pc:docMk/>
            <pc:sldMk cId="3754441390" sldId="336"/>
            <ac:spMk id="20" creationId="{2E2BBEA7-1242-AEDC-9B4D-E87CCE531921}"/>
          </ac:spMkLst>
        </pc:spChg>
        <pc:spChg chg="mod">
          <ac:chgData name="Esteban Chinni" userId="502aa6867b87f3d6" providerId="LiveId" clId="{8989A70F-A383-4165-B836-9ABF4923D050}" dt="2023-01-16T21:23:39.225" v="1439"/>
          <ac:spMkLst>
            <pc:docMk/>
            <pc:sldMk cId="3754441390" sldId="336"/>
            <ac:spMk id="21" creationId="{AD3BEE94-962E-09DA-BFFC-C9F1C619C2CC}"/>
          </ac:spMkLst>
        </pc:spChg>
        <pc:spChg chg="add del mod">
          <ac:chgData name="Esteban Chinni" userId="502aa6867b87f3d6" providerId="LiveId" clId="{8989A70F-A383-4165-B836-9ABF4923D050}" dt="2023-01-16T21:32:37.928" v="1452" actId="478"/>
          <ac:spMkLst>
            <pc:docMk/>
            <pc:sldMk cId="3754441390" sldId="336"/>
            <ac:spMk id="22" creationId="{8EC42AE3-EAD2-559B-69BB-AF402D6FE3C1}"/>
          </ac:spMkLst>
        </pc:spChg>
        <pc:spChg chg="add del mod">
          <ac:chgData name="Esteban Chinni" userId="502aa6867b87f3d6" providerId="LiveId" clId="{8989A70F-A383-4165-B836-9ABF4923D050}" dt="2023-01-16T21:32:37.928" v="1452" actId="478"/>
          <ac:spMkLst>
            <pc:docMk/>
            <pc:sldMk cId="3754441390" sldId="336"/>
            <ac:spMk id="23" creationId="{A7DE53B0-D6C6-1C09-4316-74447F32E47F}"/>
          </ac:spMkLst>
        </pc:spChg>
        <pc:spChg chg="mod">
          <ac:chgData name="Esteban Chinni" userId="502aa6867b87f3d6" providerId="LiveId" clId="{8989A70F-A383-4165-B836-9ABF4923D050}" dt="2023-01-16T21:23:39.225" v="1439"/>
          <ac:spMkLst>
            <pc:docMk/>
            <pc:sldMk cId="3754441390" sldId="336"/>
            <ac:spMk id="25" creationId="{5CC75EE6-5801-C6B2-96BC-94611416CEF1}"/>
          </ac:spMkLst>
        </pc:spChg>
        <pc:spChg chg="mod">
          <ac:chgData name="Esteban Chinni" userId="502aa6867b87f3d6" providerId="LiveId" clId="{8989A70F-A383-4165-B836-9ABF4923D050}" dt="2023-01-16T21:23:39.225" v="1439"/>
          <ac:spMkLst>
            <pc:docMk/>
            <pc:sldMk cId="3754441390" sldId="336"/>
            <ac:spMk id="26" creationId="{6E4923FD-1FB4-9EA8-7CA5-107CA95B398F}"/>
          </ac:spMkLst>
        </pc:spChg>
        <pc:spChg chg="mod">
          <ac:chgData name="Esteban Chinni" userId="502aa6867b87f3d6" providerId="LiveId" clId="{8989A70F-A383-4165-B836-9ABF4923D050}" dt="2023-01-16T21:23:39.225" v="1439"/>
          <ac:spMkLst>
            <pc:docMk/>
            <pc:sldMk cId="3754441390" sldId="336"/>
            <ac:spMk id="27" creationId="{900C9E34-DFB5-E271-5EC5-5B8B4FE62D46}"/>
          </ac:spMkLst>
        </pc:spChg>
        <pc:spChg chg="add del mod">
          <ac:chgData name="Esteban Chinni" userId="502aa6867b87f3d6" providerId="LiveId" clId="{8989A70F-A383-4165-B836-9ABF4923D050}" dt="2023-01-16T21:32:37.928" v="1452" actId="478"/>
          <ac:spMkLst>
            <pc:docMk/>
            <pc:sldMk cId="3754441390" sldId="336"/>
            <ac:spMk id="28" creationId="{98DB573E-F920-7C64-2BF3-7D15AFA25EE3}"/>
          </ac:spMkLst>
        </pc:spChg>
        <pc:spChg chg="add del mod">
          <ac:chgData name="Esteban Chinni" userId="502aa6867b87f3d6" providerId="LiveId" clId="{8989A70F-A383-4165-B836-9ABF4923D050}" dt="2023-01-16T21:32:37.928" v="1452" actId="478"/>
          <ac:spMkLst>
            <pc:docMk/>
            <pc:sldMk cId="3754441390" sldId="336"/>
            <ac:spMk id="29" creationId="{ED66E08F-C313-B055-4709-B7A9CEB4F52E}"/>
          </ac:spMkLst>
        </pc:spChg>
        <pc:spChg chg="mod">
          <ac:chgData name="Esteban Chinni" userId="502aa6867b87f3d6" providerId="LiveId" clId="{8989A70F-A383-4165-B836-9ABF4923D050}" dt="2023-01-16T21:23:39.225" v="1439"/>
          <ac:spMkLst>
            <pc:docMk/>
            <pc:sldMk cId="3754441390" sldId="336"/>
            <ac:spMk id="31" creationId="{E2BC9C5E-9F0A-7114-21B5-0D0F05F016A4}"/>
          </ac:spMkLst>
        </pc:spChg>
        <pc:spChg chg="mod">
          <ac:chgData name="Esteban Chinni" userId="502aa6867b87f3d6" providerId="LiveId" clId="{8989A70F-A383-4165-B836-9ABF4923D050}" dt="2023-01-16T21:23:39.225" v="1439"/>
          <ac:spMkLst>
            <pc:docMk/>
            <pc:sldMk cId="3754441390" sldId="336"/>
            <ac:spMk id="32" creationId="{EFA7CFD4-9F45-BEDC-EBD6-ECAF006FDDFD}"/>
          </ac:spMkLst>
        </pc:spChg>
        <pc:spChg chg="mod">
          <ac:chgData name="Esteban Chinni" userId="502aa6867b87f3d6" providerId="LiveId" clId="{8989A70F-A383-4165-B836-9ABF4923D050}" dt="2023-01-16T21:23:39.225" v="1439"/>
          <ac:spMkLst>
            <pc:docMk/>
            <pc:sldMk cId="3754441390" sldId="336"/>
            <ac:spMk id="33" creationId="{C79ADB61-C554-A02C-61C9-E8D4D338362F}"/>
          </ac:spMkLst>
        </pc:spChg>
        <pc:spChg chg="add del mod">
          <ac:chgData name="Esteban Chinni" userId="502aa6867b87f3d6" providerId="LiveId" clId="{8989A70F-A383-4165-B836-9ABF4923D050}" dt="2023-01-16T21:32:37.928" v="1452" actId="478"/>
          <ac:spMkLst>
            <pc:docMk/>
            <pc:sldMk cId="3754441390" sldId="336"/>
            <ac:spMk id="34" creationId="{D0F1CA00-30E6-12FA-F644-32D69B66772F}"/>
          </ac:spMkLst>
        </pc:spChg>
        <pc:spChg chg="add del mod">
          <ac:chgData name="Esteban Chinni" userId="502aa6867b87f3d6" providerId="LiveId" clId="{8989A70F-A383-4165-B836-9ABF4923D050}" dt="2023-01-16T21:32:37.928" v="1452" actId="478"/>
          <ac:spMkLst>
            <pc:docMk/>
            <pc:sldMk cId="3754441390" sldId="336"/>
            <ac:spMk id="35" creationId="{C2EBF536-7A0A-97AF-5B48-18BDFA900384}"/>
          </ac:spMkLst>
        </pc:spChg>
        <pc:spChg chg="add del mod">
          <ac:chgData name="Esteban Chinni" userId="502aa6867b87f3d6" providerId="LiveId" clId="{8989A70F-A383-4165-B836-9ABF4923D050}" dt="2023-01-16T21:32:37.928" v="1452" actId="478"/>
          <ac:spMkLst>
            <pc:docMk/>
            <pc:sldMk cId="3754441390" sldId="336"/>
            <ac:spMk id="36" creationId="{6C6871EA-AFEF-2C9F-4586-E7C6BAF8ED02}"/>
          </ac:spMkLst>
        </pc:spChg>
        <pc:spChg chg="add del mod">
          <ac:chgData name="Esteban Chinni" userId="502aa6867b87f3d6" providerId="LiveId" clId="{8989A70F-A383-4165-B836-9ABF4923D050}" dt="2023-01-16T21:32:37.928" v="1452" actId="478"/>
          <ac:spMkLst>
            <pc:docMk/>
            <pc:sldMk cId="3754441390" sldId="336"/>
            <ac:spMk id="37" creationId="{92D520A8-4F31-57F4-3E9F-82B7008DA598}"/>
          </ac:spMkLst>
        </pc:spChg>
        <pc:spChg chg="mod">
          <ac:chgData name="Esteban Chinni" userId="502aa6867b87f3d6" providerId="LiveId" clId="{8989A70F-A383-4165-B836-9ABF4923D050}" dt="2023-01-16T21:23:39.225" v="1439"/>
          <ac:spMkLst>
            <pc:docMk/>
            <pc:sldMk cId="3754441390" sldId="336"/>
            <ac:spMk id="39" creationId="{2B97E785-1F5E-2FD7-00CD-B328BA78EF86}"/>
          </ac:spMkLst>
        </pc:spChg>
        <pc:spChg chg="mod">
          <ac:chgData name="Esteban Chinni" userId="502aa6867b87f3d6" providerId="LiveId" clId="{8989A70F-A383-4165-B836-9ABF4923D050}" dt="2023-01-16T21:23:39.225" v="1439"/>
          <ac:spMkLst>
            <pc:docMk/>
            <pc:sldMk cId="3754441390" sldId="336"/>
            <ac:spMk id="40" creationId="{9E22AB8F-AE78-488F-33F1-A7B2BC10243B}"/>
          </ac:spMkLst>
        </pc:spChg>
        <pc:spChg chg="mod">
          <ac:chgData name="Esteban Chinni" userId="502aa6867b87f3d6" providerId="LiveId" clId="{8989A70F-A383-4165-B836-9ABF4923D050}" dt="2023-01-16T21:23:39.225" v="1439"/>
          <ac:spMkLst>
            <pc:docMk/>
            <pc:sldMk cId="3754441390" sldId="336"/>
            <ac:spMk id="41" creationId="{13F9A9E6-04B6-9995-6D07-B6D86E1FAF35}"/>
          </ac:spMkLst>
        </pc:spChg>
        <pc:spChg chg="add del mod">
          <ac:chgData name="Esteban Chinni" userId="502aa6867b87f3d6" providerId="LiveId" clId="{8989A70F-A383-4165-B836-9ABF4923D050}" dt="2023-01-16T21:32:37.928" v="1452" actId="478"/>
          <ac:spMkLst>
            <pc:docMk/>
            <pc:sldMk cId="3754441390" sldId="336"/>
            <ac:spMk id="42" creationId="{C623C4A6-2CC5-CEC9-3A61-B7A984404F6E}"/>
          </ac:spMkLst>
        </pc:spChg>
        <pc:spChg chg="add del mod">
          <ac:chgData name="Esteban Chinni" userId="502aa6867b87f3d6" providerId="LiveId" clId="{8989A70F-A383-4165-B836-9ABF4923D050}" dt="2023-01-16T21:32:37.928" v="1452" actId="478"/>
          <ac:spMkLst>
            <pc:docMk/>
            <pc:sldMk cId="3754441390" sldId="336"/>
            <ac:spMk id="43" creationId="{64D6BF57-675F-7F53-3CAF-C75323044C2B}"/>
          </ac:spMkLst>
        </pc:spChg>
        <pc:spChg chg="mod">
          <ac:chgData name="Esteban Chinni" userId="502aa6867b87f3d6" providerId="LiveId" clId="{8989A70F-A383-4165-B836-9ABF4923D050}" dt="2023-01-16T21:23:39.225" v="1439"/>
          <ac:spMkLst>
            <pc:docMk/>
            <pc:sldMk cId="3754441390" sldId="336"/>
            <ac:spMk id="45" creationId="{815A26B8-FA95-8264-6079-FA961665D20C}"/>
          </ac:spMkLst>
        </pc:spChg>
        <pc:spChg chg="mod">
          <ac:chgData name="Esteban Chinni" userId="502aa6867b87f3d6" providerId="LiveId" clId="{8989A70F-A383-4165-B836-9ABF4923D050}" dt="2023-01-16T21:23:39.225" v="1439"/>
          <ac:spMkLst>
            <pc:docMk/>
            <pc:sldMk cId="3754441390" sldId="336"/>
            <ac:spMk id="46" creationId="{16B5667A-1B57-89DF-DD7F-5326E77ECA60}"/>
          </ac:spMkLst>
        </pc:spChg>
        <pc:spChg chg="mod">
          <ac:chgData name="Esteban Chinni" userId="502aa6867b87f3d6" providerId="LiveId" clId="{8989A70F-A383-4165-B836-9ABF4923D050}" dt="2023-01-16T21:23:39.225" v="1439"/>
          <ac:spMkLst>
            <pc:docMk/>
            <pc:sldMk cId="3754441390" sldId="336"/>
            <ac:spMk id="47" creationId="{350EFA22-EE3F-BD65-0516-DC072AE000D0}"/>
          </ac:spMkLst>
        </pc:spChg>
        <pc:spChg chg="add del mod">
          <ac:chgData name="Esteban Chinni" userId="502aa6867b87f3d6" providerId="LiveId" clId="{8989A70F-A383-4165-B836-9ABF4923D050}" dt="2023-01-16T21:32:37.928" v="1452" actId="478"/>
          <ac:spMkLst>
            <pc:docMk/>
            <pc:sldMk cId="3754441390" sldId="336"/>
            <ac:spMk id="48" creationId="{8207C2F1-CBB5-EC33-A1B6-43F969F6BC2F}"/>
          </ac:spMkLst>
        </pc:spChg>
        <pc:spChg chg="add del mod">
          <ac:chgData name="Esteban Chinni" userId="502aa6867b87f3d6" providerId="LiveId" clId="{8989A70F-A383-4165-B836-9ABF4923D050}" dt="2023-01-16T21:32:37.928" v="1452" actId="478"/>
          <ac:spMkLst>
            <pc:docMk/>
            <pc:sldMk cId="3754441390" sldId="336"/>
            <ac:spMk id="49" creationId="{DFFBEB2B-B8ED-B9E4-F65F-679B665E670D}"/>
          </ac:spMkLst>
        </pc:spChg>
        <pc:spChg chg="mod">
          <ac:chgData name="Esteban Chinni" userId="502aa6867b87f3d6" providerId="LiveId" clId="{8989A70F-A383-4165-B836-9ABF4923D050}" dt="2023-01-16T21:23:39.225" v="1439"/>
          <ac:spMkLst>
            <pc:docMk/>
            <pc:sldMk cId="3754441390" sldId="336"/>
            <ac:spMk id="51" creationId="{BA8A22A0-2CE3-7341-2E04-5625CFB6B2FD}"/>
          </ac:spMkLst>
        </pc:spChg>
        <pc:spChg chg="mod">
          <ac:chgData name="Esteban Chinni" userId="502aa6867b87f3d6" providerId="LiveId" clId="{8989A70F-A383-4165-B836-9ABF4923D050}" dt="2023-01-16T21:23:39.225" v="1439"/>
          <ac:spMkLst>
            <pc:docMk/>
            <pc:sldMk cId="3754441390" sldId="336"/>
            <ac:spMk id="52" creationId="{B0C42A06-B11A-E47E-D44A-D698829A33CA}"/>
          </ac:spMkLst>
        </pc:spChg>
        <pc:spChg chg="add del mod">
          <ac:chgData name="Esteban Chinni" userId="502aa6867b87f3d6" providerId="LiveId" clId="{8989A70F-A383-4165-B836-9ABF4923D050}" dt="2023-01-16T21:32:37.928" v="1452" actId="478"/>
          <ac:spMkLst>
            <pc:docMk/>
            <pc:sldMk cId="3754441390" sldId="336"/>
            <ac:spMk id="53" creationId="{53497591-9408-7241-57AE-040913C9AEF7}"/>
          </ac:spMkLst>
        </pc:spChg>
        <pc:spChg chg="add mod">
          <ac:chgData name="Esteban Chinni" userId="502aa6867b87f3d6" providerId="LiveId" clId="{8989A70F-A383-4165-B836-9ABF4923D050}" dt="2023-01-16T21:32:11.957" v="1451" actId="1076"/>
          <ac:spMkLst>
            <pc:docMk/>
            <pc:sldMk cId="3754441390" sldId="336"/>
            <ac:spMk id="56" creationId="{898BF590-6088-EF60-9E6F-7E35C05BB532}"/>
          </ac:spMkLst>
        </pc:spChg>
        <pc:grpChg chg="add del mod">
          <ac:chgData name="Esteban Chinni" userId="502aa6867b87f3d6" providerId="LiveId" clId="{8989A70F-A383-4165-B836-9ABF4923D050}" dt="2023-01-16T21:32:37.928" v="1452" actId="478"/>
          <ac:grpSpMkLst>
            <pc:docMk/>
            <pc:sldMk cId="3754441390" sldId="336"/>
            <ac:grpSpMk id="2" creationId="{2C294423-AD53-92A6-6DE5-18BA551A081D}"/>
          </ac:grpSpMkLst>
        </pc:grpChg>
        <pc:grpChg chg="add del mod">
          <ac:chgData name="Esteban Chinni" userId="502aa6867b87f3d6" providerId="LiveId" clId="{8989A70F-A383-4165-B836-9ABF4923D050}" dt="2023-01-16T21:32:37.928" v="1452" actId="478"/>
          <ac:grpSpMkLst>
            <pc:docMk/>
            <pc:sldMk cId="3754441390" sldId="336"/>
            <ac:grpSpMk id="11" creationId="{331A48BC-1A18-4392-C8AF-99A1433C6596}"/>
          </ac:grpSpMkLst>
        </pc:grpChg>
        <pc:grpChg chg="add del mod">
          <ac:chgData name="Esteban Chinni" userId="502aa6867b87f3d6" providerId="LiveId" clId="{8989A70F-A383-4165-B836-9ABF4923D050}" dt="2023-01-16T21:32:37.928" v="1452" actId="478"/>
          <ac:grpSpMkLst>
            <pc:docMk/>
            <pc:sldMk cId="3754441390" sldId="336"/>
            <ac:grpSpMk id="18" creationId="{0F9CFBAE-A0D8-ED64-12BF-83B5F55CE1CA}"/>
          </ac:grpSpMkLst>
        </pc:grpChg>
        <pc:grpChg chg="add del mod">
          <ac:chgData name="Esteban Chinni" userId="502aa6867b87f3d6" providerId="LiveId" clId="{8989A70F-A383-4165-B836-9ABF4923D050}" dt="2023-01-16T21:32:37.928" v="1452" actId="478"/>
          <ac:grpSpMkLst>
            <pc:docMk/>
            <pc:sldMk cId="3754441390" sldId="336"/>
            <ac:grpSpMk id="24" creationId="{3914FFD2-178C-C50F-AAEF-F89BA2A500BE}"/>
          </ac:grpSpMkLst>
        </pc:grpChg>
        <pc:grpChg chg="add del mod">
          <ac:chgData name="Esteban Chinni" userId="502aa6867b87f3d6" providerId="LiveId" clId="{8989A70F-A383-4165-B836-9ABF4923D050}" dt="2023-01-16T21:32:37.928" v="1452" actId="478"/>
          <ac:grpSpMkLst>
            <pc:docMk/>
            <pc:sldMk cId="3754441390" sldId="336"/>
            <ac:grpSpMk id="30" creationId="{775CE08B-52BF-49DC-9EAD-08A3D92AA1A3}"/>
          </ac:grpSpMkLst>
        </pc:grpChg>
        <pc:grpChg chg="add del mod">
          <ac:chgData name="Esteban Chinni" userId="502aa6867b87f3d6" providerId="LiveId" clId="{8989A70F-A383-4165-B836-9ABF4923D050}" dt="2023-01-16T21:32:37.928" v="1452" actId="478"/>
          <ac:grpSpMkLst>
            <pc:docMk/>
            <pc:sldMk cId="3754441390" sldId="336"/>
            <ac:grpSpMk id="38" creationId="{2EDF06EA-D2F9-D7EA-6005-944C6483C0BB}"/>
          </ac:grpSpMkLst>
        </pc:grpChg>
        <pc:grpChg chg="add del mod">
          <ac:chgData name="Esteban Chinni" userId="502aa6867b87f3d6" providerId="LiveId" clId="{8989A70F-A383-4165-B836-9ABF4923D050}" dt="2023-01-16T21:32:37.928" v="1452" actId="478"/>
          <ac:grpSpMkLst>
            <pc:docMk/>
            <pc:sldMk cId="3754441390" sldId="336"/>
            <ac:grpSpMk id="44" creationId="{DC37616B-02E8-F8E7-8EF5-50C22C4C82C1}"/>
          </ac:grpSpMkLst>
        </pc:grpChg>
        <pc:grpChg chg="add del mod">
          <ac:chgData name="Esteban Chinni" userId="502aa6867b87f3d6" providerId="LiveId" clId="{8989A70F-A383-4165-B836-9ABF4923D050}" dt="2023-01-16T21:32:37.928" v="1452" actId="478"/>
          <ac:grpSpMkLst>
            <pc:docMk/>
            <pc:sldMk cId="3754441390" sldId="336"/>
            <ac:grpSpMk id="50" creationId="{E8800880-957F-985A-EBDE-D6E10E6E67E3}"/>
          </ac:grpSpMkLst>
        </pc:grpChg>
        <pc:graphicFrameChg chg="add mod modGraphic">
          <ac:chgData name="Esteban Chinni" userId="502aa6867b87f3d6" providerId="LiveId" clId="{8989A70F-A383-4165-B836-9ABF4923D050}" dt="2023-01-16T21:53:47.293" v="1706" actId="13782"/>
          <ac:graphicFrameMkLst>
            <pc:docMk/>
            <pc:sldMk cId="3754441390" sldId="336"/>
            <ac:graphicFrameMk id="57" creationId="{ADB1E0AC-6DC6-1D2F-2E08-BE22CAEC6382}"/>
          </ac:graphicFrameMkLst>
        </pc:graphicFrameChg>
        <pc:picChg chg="add mod">
          <ac:chgData name="Esteban Chinni" userId="502aa6867b87f3d6" providerId="LiveId" clId="{8989A70F-A383-4165-B836-9ABF4923D050}" dt="2023-01-16T21:32:07.718" v="1450" actId="1076"/>
          <ac:picMkLst>
            <pc:docMk/>
            <pc:sldMk cId="3754441390" sldId="336"/>
            <ac:picMk id="54" creationId="{8D5F2220-D279-C9B4-F408-CAE703B2CB3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80F553-DC33-498A-B828-2584D81E4DD5}"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s-MX"/>
        </a:p>
      </dgm:t>
    </dgm:pt>
    <dgm:pt modelId="{4B490011-F1CE-491E-BDD1-0DFFF6720B64}">
      <dgm:prSet phldrT="[Text]" custT="1"/>
      <dgm:spPr/>
      <dgm:t>
        <a:bodyPr/>
        <a:lstStyle/>
        <a:p>
          <a:r>
            <a:rPr lang="es-MX" sz="2000" dirty="0"/>
            <a:t>API</a:t>
          </a:r>
        </a:p>
        <a:p>
          <a:r>
            <a:rPr lang="es-MX" sz="600" dirty="0"/>
            <a:t>api.spacexdata.com/v4</a:t>
          </a:r>
          <a:endParaRPr lang="es-MX" sz="500" dirty="0"/>
        </a:p>
      </dgm:t>
    </dgm:pt>
    <dgm:pt modelId="{D5B76564-8D23-4242-BE84-F89D5383E5A5}" type="parTrans" cxnId="{E034710A-ECA8-41F9-9132-E276BF2C9E5B}">
      <dgm:prSet/>
      <dgm:spPr/>
      <dgm:t>
        <a:bodyPr/>
        <a:lstStyle/>
        <a:p>
          <a:endParaRPr lang="es-MX"/>
        </a:p>
      </dgm:t>
    </dgm:pt>
    <dgm:pt modelId="{06289BC5-0ECD-4BBD-8317-666B9AC430D4}" type="sibTrans" cxnId="{E034710A-ECA8-41F9-9132-E276BF2C9E5B}">
      <dgm:prSet/>
      <dgm:spPr/>
      <dgm:t>
        <a:bodyPr/>
        <a:lstStyle/>
        <a:p>
          <a:endParaRPr lang="es-MX"/>
        </a:p>
      </dgm:t>
    </dgm:pt>
    <dgm:pt modelId="{33FDAABC-8E76-4B0E-B940-BCDF880859B0}">
      <dgm:prSet phldrT="[Text]"/>
      <dgm:spPr/>
      <dgm:t>
        <a:bodyPr/>
        <a:lstStyle/>
        <a:p>
          <a:r>
            <a:rPr lang="es-MX" dirty="0"/>
            <a:t>Jason File</a:t>
          </a:r>
        </a:p>
      </dgm:t>
    </dgm:pt>
    <dgm:pt modelId="{668F8E16-E893-43B0-AABE-96F3CA6BA89E}" type="parTrans" cxnId="{6CC3EA25-5485-4A2D-BA09-060977CA9D48}">
      <dgm:prSet/>
      <dgm:spPr/>
      <dgm:t>
        <a:bodyPr/>
        <a:lstStyle/>
        <a:p>
          <a:endParaRPr lang="es-MX"/>
        </a:p>
      </dgm:t>
    </dgm:pt>
    <dgm:pt modelId="{04FAE84F-E088-4E45-BEC2-7D5E6288FCCC}" type="sibTrans" cxnId="{6CC3EA25-5485-4A2D-BA09-060977CA9D48}">
      <dgm:prSet/>
      <dgm:spPr/>
      <dgm:t>
        <a:bodyPr/>
        <a:lstStyle/>
        <a:p>
          <a:endParaRPr lang="es-MX"/>
        </a:p>
      </dgm:t>
    </dgm:pt>
    <dgm:pt modelId="{5A3A2684-C257-4E47-BCBB-19D37FD25DFC}">
      <dgm:prSet phldrT="[Text]"/>
      <dgm:spPr/>
      <dgm:t>
        <a:bodyPr/>
        <a:lstStyle/>
        <a:p>
          <a:r>
            <a:rPr lang="es-MX" dirty="0"/>
            <a:t>Data </a:t>
          </a:r>
          <a:r>
            <a:rPr lang="es-MX" dirty="0" err="1"/>
            <a:t>Frame</a:t>
          </a:r>
          <a:endParaRPr lang="es-MX" dirty="0"/>
        </a:p>
      </dgm:t>
    </dgm:pt>
    <dgm:pt modelId="{1652FECA-0C1D-43CE-A3CC-9B64BCC42CBE}" type="parTrans" cxnId="{6019B9AE-84A5-446A-AAE5-175F61726F7B}">
      <dgm:prSet/>
      <dgm:spPr/>
      <dgm:t>
        <a:bodyPr/>
        <a:lstStyle/>
        <a:p>
          <a:endParaRPr lang="es-MX"/>
        </a:p>
      </dgm:t>
    </dgm:pt>
    <dgm:pt modelId="{2F4062A5-1D24-4830-8252-BD94BDECD5E5}" type="sibTrans" cxnId="{6019B9AE-84A5-446A-AAE5-175F61726F7B}">
      <dgm:prSet/>
      <dgm:spPr/>
      <dgm:t>
        <a:bodyPr/>
        <a:lstStyle/>
        <a:p>
          <a:endParaRPr lang="es-MX"/>
        </a:p>
      </dgm:t>
    </dgm:pt>
    <dgm:pt modelId="{3D2636DC-A27B-444B-842B-D9161432939D}">
      <dgm:prSet/>
      <dgm:spPr/>
      <dgm:t>
        <a:bodyPr/>
        <a:lstStyle/>
        <a:p>
          <a:r>
            <a:rPr lang="es-MX" dirty="0"/>
            <a:t>CSV</a:t>
          </a:r>
        </a:p>
      </dgm:t>
    </dgm:pt>
    <dgm:pt modelId="{C420E6E9-D3A3-4153-83AF-40ACF82840FB}" type="parTrans" cxnId="{18216220-7BF2-4AA6-8483-E0B0544212EC}">
      <dgm:prSet/>
      <dgm:spPr/>
      <dgm:t>
        <a:bodyPr/>
        <a:lstStyle/>
        <a:p>
          <a:endParaRPr lang="es-MX"/>
        </a:p>
      </dgm:t>
    </dgm:pt>
    <dgm:pt modelId="{0FCC9914-E833-498B-9D97-2837CBF76876}" type="sibTrans" cxnId="{18216220-7BF2-4AA6-8483-E0B0544212EC}">
      <dgm:prSet/>
      <dgm:spPr/>
      <dgm:t>
        <a:bodyPr/>
        <a:lstStyle/>
        <a:p>
          <a:endParaRPr lang="es-MX"/>
        </a:p>
      </dgm:t>
    </dgm:pt>
    <dgm:pt modelId="{6A293AC0-63B6-486C-9B4E-3E0CB813B6AD}" type="pres">
      <dgm:prSet presAssocID="{4A80F553-DC33-498A-B828-2584D81E4DD5}" presName="Name0" presStyleCnt="0">
        <dgm:presLayoutVars>
          <dgm:chMax val="11"/>
          <dgm:chPref val="11"/>
          <dgm:dir/>
          <dgm:resizeHandles/>
        </dgm:presLayoutVars>
      </dgm:prSet>
      <dgm:spPr/>
    </dgm:pt>
    <dgm:pt modelId="{39A306E3-E29B-4239-A042-BBCFE5ED1672}" type="pres">
      <dgm:prSet presAssocID="{3D2636DC-A27B-444B-842B-D9161432939D}" presName="Accent4" presStyleCnt="0"/>
      <dgm:spPr/>
    </dgm:pt>
    <dgm:pt modelId="{3D5DB83F-312D-4587-9D3E-DB300AA121E2}" type="pres">
      <dgm:prSet presAssocID="{3D2636DC-A27B-444B-842B-D9161432939D}" presName="Accent" presStyleLbl="node1" presStyleIdx="0" presStyleCnt="4"/>
      <dgm:spPr/>
    </dgm:pt>
    <dgm:pt modelId="{7C8D822F-C35B-460D-B6A5-C0A9CA319819}" type="pres">
      <dgm:prSet presAssocID="{3D2636DC-A27B-444B-842B-D9161432939D}" presName="ParentBackground4" presStyleCnt="0"/>
      <dgm:spPr/>
    </dgm:pt>
    <dgm:pt modelId="{3E929969-40D8-4454-9A4A-221A81676D62}" type="pres">
      <dgm:prSet presAssocID="{3D2636DC-A27B-444B-842B-D9161432939D}" presName="ParentBackground" presStyleLbl="fgAcc1" presStyleIdx="0" presStyleCnt="4"/>
      <dgm:spPr/>
    </dgm:pt>
    <dgm:pt modelId="{34436285-B983-469C-B0C5-3D2E9E4AAFD3}" type="pres">
      <dgm:prSet presAssocID="{3D2636DC-A27B-444B-842B-D9161432939D}" presName="Parent4" presStyleLbl="revTx" presStyleIdx="0" presStyleCnt="0">
        <dgm:presLayoutVars>
          <dgm:chMax val="1"/>
          <dgm:chPref val="1"/>
          <dgm:bulletEnabled val="1"/>
        </dgm:presLayoutVars>
      </dgm:prSet>
      <dgm:spPr/>
    </dgm:pt>
    <dgm:pt modelId="{95D8CACD-D034-41ED-A8F8-5F1EDC94544B}" type="pres">
      <dgm:prSet presAssocID="{5A3A2684-C257-4E47-BCBB-19D37FD25DFC}" presName="Accent3" presStyleCnt="0"/>
      <dgm:spPr/>
    </dgm:pt>
    <dgm:pt modelId="{9AC1CF10-E4ED-4053-83A1-ABAD01C7B77B}" type="pres">
      <dgm:prSet presAssocID="{5A3A2684-C257-4E47-BCBB-19D37FD25DFC}" presName="Accent" presStyleLbl="node1" presStyleIdx="1" presStyleCnt="4"/>
      <dgm:spPr/>
    </dgm:pt>
    <dgm:pt modelId="{6B27226F-5C58-4EE4-B1AE-54CDCD6DD4CA}" type="pres">
      <dgm:prSet presAssocID="{5A3A2684-C257-4E47-BCBB-19D37FD25DFC}" presName="ParentBackground3" presStyleCnt="0"/>
      <dgm:spPr/>
    </dgm:pt>
    <dgm:pt modelId="{80C53379-577C-4BA5-93F9-FA7FC948D0BA}" type="pres">
      <dgm:prSet presAssocID="{5A3A2684-C257-4E47-BCBB-19D37FD25DFC}" presName="ParentBackground" presStyleLbl="fgAcc1" presStyleIdx="1" presStyleCnt="4"/>
      <dgm:spPr/>
    </dgm:pt>
    <dgm:pt modelId="{8904EEC0-BDE4-4420-80AB-2AE55FE59D92}" type="pres">
      <dgm:prSet presAssocID="{5A3A2684-C257-4E47-BCBB-19D37FD25DFC}" presName="Parent3" presStyleLbl="revTx" presStyleIdx="0" presStyleCnt="0">
        <dgm:presLayoutVars>
          <dgm:chMax val="1"/>
          <dgm:chPref val="1"/>
          <dgm:bulletEnabled val="1"/>
        </dgm:presLayoutVars>
      </dgm:prSet>
      <dgm:spPr/>
    </dgm:pt>
    <dgm:pt modelId="{BF39B9DF-D378-4C5B-8511-560529EED1EB}" type="pres">
      <dgm:prSet presAssocID="{33FDAABC-8E76-4B0E-B940-BCDF880859B0}" presName="Accent2" presStyleCnt="0"/>
      <dgm:spPr/>
    </dgm:pt>
    <dgm:pt modelId="{115DF06E-D75E-45B3-9604-6EA30082417A}" type="pres">
      <dgm:prSet presAssocID="{33FDAABC-8E76-4B0E-B940-BCDF880859B0}" presName="Accent" presStyleLbl="node1" presStyleIdx="2" presStyleCnt="4"/>
      <dgm:spPr/>
    </dgm:pt>
    <dgm:pt modelId="{F54D90C9-443E-44E5-A03B-8C8A0E2614CB}" type="pres">
      <dgm:prSet presAssocID="{33FDAABC-8E76-4B0E-B940-BCDF880859B0}" presName="ParentBackground2" presStyleCnt="0"/>
      <dgm:spPr/>
    </dgm:pt>
    <dgm:pt modelId="{02A4E7AA-A8CE-4A60-8278-A998CE04D868}" type="pres">
      <dgm:prSet presAssocID="{33FDAABC-8E76-4B0E-B940-BCDF880859B0}" presName="ParentBackground" presStyleLbl="fgAcc1" presStyleIdx="2" presStyleCnt="4"/>
      <dgm:spPr/>
    </dgm:pt>
    <dgm:pt modelId="{64AFDF86-B5DE-4D2C-A607-5D4F8373D8A2}" type="pres">
      <dgm:prSet presAssocID="{33FDAABC-8E76-4B0E-B940-BCDF880859B0}" presName="Parent2" presStyleLbl="revTx" presStyleIdx="0" presStyleCnt="0">
        <dgm:presLayoutVars>
          <dgm:chMax val="1"/>
          <dgm:chPref val="1"/>
          <dgm:bulletEnabled val="1"/>
        </dgm:presLayoutVars>
      </dgm:prSet>
      <dgm:spPr/>
    </dgm:pt>
    <dgm:pt modelId="{EE0E8415-0D8F-403B-A4BA-1A4A538C9104}" type="pres">
      <dgm:prSet presAssocID="{4B490011-F1CE-491E-BDD1-0DFFF6720B64}" presName="Accent1" presStyleCnt="0"/>
      <dgm:spPr/>
    </dgm:pt>
    <dgm:pt modelId="{2D3916CD-BB2B-479F-AF0E-8412615621BA}" type="pres">
      <dgm:prSet presAssocID="{4B490011-F1CE-491E-BDD1-0DFFF6720B64}" presName="Accent" presStyleLbl="node1" presStyleIdx="3" presStyleCnt="4"/>
      <dgm:spPr/>
    </dgm:pt>
    <dgm:pt modelId="{51D81CF4-9496-475C-81DA-3CE91DB042F0}" type="pres">
      <dgm:prSet presAssocID="{4B490011-F1CE-491E-BDD1-0DFFF6720B64}" presName="ParentBackground1" presStyleCnt="0"/>
      <dgm:spPr/>
    </dgm:pt>
    <dgm:pt modelId="{11D52C25-C11C-4EC7-8B44-4CE6D51649E7}" type="pres">
      <dgm:prSet presAssocID="{4B490011-F1CE-491E-BDD1-0DFFF6720B64}" presName="ParentBackground" presStyleLbl="fgAcc1" presStyleIdx="3" presStyleCnt="4"/>
      <dgm:spPr/>
    </dgm:pt>
    <dgm:pt modelId="{81572346-33E6-4AB8-B117-F31A389D07A7}" type="pres">
      <dgm:prSet presAssocID="{4B490011-F1CE-491E-BDD1-0DFFF6720B64}" presName="Parent1" presStyleLbl="revTx" presStyleIdx="0" presStyleCnt="0">
        <dgm:presLayoutVars>
          <dgm:chMax val="1"/>
          <dgm:chPref val="1"/>
          <dgm:bulletEnabled val="1"/>
        </dgm:presLayoutVars>
      </dgm:prSet>
      <dgm:spPr/>
    </dgm:pt>
  </dgm:ptLst>
  <dgm:cxnLst>
    <dgm:cxn modelId="{E034710A-ECA8-41F9-9132-E276BF2C9E5B}" srcId="{4A80F553-DC33-498A-B828-2584D81E4DD5}" destId="{4B490011-F1CE-491E-BDD1-0DFFF6720B64}" srcOrd="0" destOrd="0" parTransId="{D5B76564-8D23-4242-BE84-F89D5383E5A5}" sibTransId="{06289BC5-0ECD-4BBD-8317-666B9AC430D4}"/>
    <dgm:cxn modelId="{83047E19-2DE0-4DBA-87EF-DC48D5597289}" type="presOf" srcId="{4B490011-F1CE-491E-BDD1-0DFFF6720B64}" destId="{81572346-33E6-4AB8-B117-F31A389D07A7}" srcOrd="1" destOrd="0" presId="urn:microsoft.com/office/officeart/2011/layout/CircleProcess"/>
    <dgm:cxn modelId="{9943D01C-8F11-4CAE-8563-735C03761219}" type="presOf" srcId="{33FDAABC-8E76-4B0E-B940-BCDF880859B0}" destId="{02A4E7AA-A8CE-4A60-8278-A998CE04D868}" srcOrd="0" destOrd="0" presId="urn:microsoft.com/office/officeart/2011/layout/CircleProcess"/>
    <dgm:cxn modelId="{18216220-7BF2-4AA6-8483-E0B0544212EC}" srcId="{4A80F553-DC33-498A-B828-2584D81E4DD5}" destId="{3D2636DC-A27B-444B-842B-D9161432939D}" srcOrd="3" destOrd="0" parTransId="{C420E6E9-D3A3-4153-83AF-40ACF82840FB}" sibTransId="{0FCC9914-E833-498B-9D97-2837CBF76876}"/>
    <dgm:cxn modelId="{6CC3EA25-5485-4A2D-BA09-060977CA9D48}" srcId="{4A80F553-DC33-498A-B828-2584D81E4DD5}" destId="{33FDAABC-8E76-4B0E-B940-BCDF880859B0}" srcOrd="1" destOrd="0" parTransId="{668F8E16-E893-43B0-AABE-96F3CA6BA89E}" sibTransId="{04FAE84F-E088-4E45-BEC2-7D5E6288FCCC}"/>
    <dgm:cxn modelId="{D0133A2D-1A21-4067-83FC-F760F2624445}" type="presOf" srcId="{33FDAABC-8E76-4B0E-B940-BCDF880859B0}" destId="{64AFDF86-B5DE-4D2C-A607-5D4F8373D8A2}" srcOrd="1" destOrd="0" presId="urn:microsoft.com/office/officeart/2011/layout/CircleProcess"/>
    <dgm:cxn modelId="{0402885B-913F-409D-8ACE-F21758C3F3C9}" type="presOf" srcId="{5A3A2684-C257-4E47-BCBB-19D37FD25DFC}" destId="{80C53379-577C-4BA5-93F9-FA7FC948D0BA}" srcOrd="0" destOrd="0" presId="urn:microsoft.com/office/officeart/2011/layout/CircleProcess"/>
    <dgm:cxn modelId="{6F8CDA42-0FF8-4AF6-B578-B9A570F18446}" type="presOf" srcId="{4B490011-F1CE-491E-BDD1-0DFFF6720B64}" destId="{11D52C25-C11C-4EC7-8B44-4CE6D51649E7}" srcOrd="0" destOrd="0" presId="urn:microsoft.com/office/officeart/2011/layout/CircleProcess"/>
    <dgm:cxn modelId="{2497334C-3A93-4C50-ADC3-342A06CE3F54}" type="presOf" srcId="{3D2636DC-A27B-444B-842B-D9161432939D}" destId="{34436285-B983-469C-B0C5-3D2E9E4AAFD3}" srcOrd="1" destOrd="0" presId="urn:microsoft.com/office/officeart/2011/layout/CircleProcess"/>
    <dgm:cxn modelId="{57961288-900E-4206-B419-AFAA251497CB}" type="presOf" srcId="{5A3A2684-C257-4E47-BCBB-19D37FD25DFC}" destId="{8904EEC0-BDE4-4420-80AB-2AE55FE59D92}" srcOrd="1" destOrd="0" presId="urn:microsoft.com/office/officeart/2011/layout/CircleProcess"/>
    <dgm:cxn modelId="{2430ACA1-4305-4A30-B1B6-E5612DB06871}" type="presOf" srcId="{4A80F553-DC33-498A-B828-2584D81E4DD5}" destId="{6A293AC0-63B6-486C-9B4E-3E0CB813B6AD}" srcOrd="0" destOrd="0" presId="urn:microsoft.com/office/officeart/2011/layout/CircleProcess"/>
    <dgm:cxn modelId="{6019B9AE-84A5-446A-AAE5-175F61726F7B}" srcId="{4A80F553-DC33-498A-B828-2584D81E4DD5}" destId="{5A3A2684-C257-4E47-BCBB-19D37FD25DFC}" srcOrd="2" destOrd="0" parTransId="{1652FECA-0C1D-43CE-A3CC-9B64BCC42CBE}" sibTransId="{2F4062A5-1D24-4830-8252-BD94BDECD5E5}"/>
    <dgm:cxn modelId="{284359B3-35DE-437C-A76E-C5AF731A6F99}" type="presOf" srcId="{3D2636DC-A27B-444B-842B-D9161432939D}" destId="{3E929969-40D8-4454-9A4A-221A81676D62}" srcOrd="0" destOrd="0" presId="urn:microsoft.com/office/officeart/2011/layout/CircleProcess"/>
    <dgm:cxn modelId="{07CC6E35-0C60-4F4F-BDC5-4605074C23C2}" type="presParOf" srcId="{6A293AC0-63B6-486C-9B4E-3E0CB813B6AD}" destId="{39A306E3-E29B-4239-A042-BBCFE5ED1672}" srcOrd="0" destOrd="0" presId="urn:microsoft.com/office/officeart/2011/layout/CircleProcess"/>
    <dgm:cxn modelId="{296798D5-A879-453D-ADB6-34D5A5EAF7E4}" type="presParOf" srcId="{39A306E3-E29B-4239-A042-BBCFE5ED1672}" destId="{3D5DB83F-312D-4587-9D3E-DB300AA121E2}" srcOrd="0" destOrd="0" presId="urn:microsoft.com/office/officeart/2011/layout/CircleProcess"/>
    <dgm:cxn modelId="{D466CC0C-0E58-4743-BEE2-7D6D555AFED6}" type="presParOf" srcId="{6A293AC0-63B6-486C-9B4E-3E0CB813B6AD}" destId="{7C8D822F-C35B-460D-B6A5-C0A9CA319819}" srcOrd="1" destOrd="0" presId="urn:microsoft.com/office/officeart/2011/layout/CircleProcess"/>
    <dgm:cxn modelId="{25BBD0CB-FBFE-43B8-B4BD-4C69BF6BFE14}" type="presParOf" srcId="{7C8D822F-C35B-460D-B6A5-C0A9CA319819}" destId="{3E929969-40D8-4454-9A4A-221A81676D62}" srcOrd="0" destOrd="0" presId="urn:microsoft.com/office/officeart/2011/layout/CircleProcess"/>
    <dgm:cxn modelId="{57412900-F5CD-4EC8-A9AA-80BBD355876E}" type="presParOf" srcId="{6A293AC0-63B6-486C-9B4E-3E0CB813B6AD}" destId="{34436285-B983-469C-B0C5-3D2E9E4AAFD3}" srcOrd="2" destOrd="0" presId="urn:microsoft.com/office/officeart/2011/layout/CircleProcess"/>
    <dgm:cxn modelId="{DEA8D2B6-EF34-4079-9F9B-A38A7AB261F4}" type="presParOf" srcId="{6A293AC0-63B6-486C-9B4E-3E0CB813B6AD}" destId="{95D8CACD-D034-41ED-A8F8-5F1EDC94544B}" srcOrd="3" destOrd="0" presId="urn:microsoft.com/office/officeart/2011/layout/CircleProcess"/>
    <dgm:cxn modelId="{DDBB625C-F2E9-4DC9-9DF6-13562AF24E08}" type="presParOf" srcId="{95D8CACD-D034-41ED-A8F8-5F1EDC94544B}" destId="{9AC1CF10-E4ED-4053-83A1-ABAD01C7B77B}" srcOrd="0" destOrd="0" presId="urn:microsoft.com/office/officeart/2011/layout/CircleProcess"/>
    <dgm:cxn modelId="{D14048B6-5586-4C83-83C1-5AAEA331E9F5}" type="presParOf" srcId="{6A293AC0-63B6-486C-9B4E-3E0CB813B6AD}" destId="{6B27226F-5C58-4EE4-B1AE-54CDCD6DD4CA}" srcOrd="4" destOrd="0" presId="urn:microsoft.com/office/officeart/2011/layout/CircleProcess"/>
    <dgm:cxn modelId="{84493D48-B3E5-415F-AA66-E3AB2CCFFA71}" type="presParOf" srcId="{6B27226F-5C58-4EE4-B1AE-54CDCD6DD4CA}" destId="{80C53379-577C-4BA5-93F9-FA7FC948D0BA}" srcOrd="0" destOrd="0" presId="urn:microsoft.com/office/officeart/2011/layout/CircleProcess"/>
    <dgm:cxn modelId="{D7BAA475-C857-4FED-B32B-CEBE108E927C}" type="presParOf" srcId="{6A293AC0-63B6-486C-9B4E-3E0CB813B6AD}" destId="{8904EEC0-BDE4-4420-80AB-2AE55FE59D92}" srcOrd="5" destOrd="0" presId="urn:microsoft.com/office/officeart/2011/layout/CircleProcess"/>
    <dgm:cxn modelId="{4E5D6767-778F-4041-BBE0-139FC1B1E779}" type="presParOf" srcId="{6A293AC0-63B6-486C-9B4E-3E0CB813B6AD}" destId="{BF39B9DF-D378-4C5B-8511-560529EED1EB}" srcOrd="6" destOrd="0" presId="urn:microsoft.com/office/officeart/2011/layout/CircleProcess"/>
    <dgm:cxn modelId="{713D510F-DD52-4C91-AE05-0129836576B2}" type="presParOf" srcId="{BF39B9DF-D378-4C5B-8511-560529EED1EB}" destId="{115DF06E-D75E-45B3-9604-6EA30082417A}" srcOrd="0" destOrd="0" presId="urn:microsoft.com/office/officeart/2011/layout/CircleProcess"/>
    <dgm:cxn modelId="{5FCE41D9-5415-403C-8D7B-7E3794A8E33F}" type="presParOf" srcId="{6A293AC0-63B6-486C-9B4E-3E0CB813B6AD}" destId="{F54D90C9-443E-44E5-A03B-8C8A0E2614CB}" srcOrd="7" destOrd="0" presId="urn:microsoft.com/office/officeart/2011/layout/CircleProcess"/>
    <dgm:cxn modelId="{AD7BE564-D851-4A26-B2BE-4B0EEF294298}" type="presParOf" srcId="{F54D90C9-443E-44E5-A03B-8C8A0E2614CB}" destId="{02A4E7AA-A8CE-4A60-8278-A998CE04D868}" srcOrd="0" destOrd="0" presId="urn:microsoft.com/office/officeart/2011/layout/CircleProcess"/>
    <dgm:cxn modelId="{3E3DF463-A890-4470-A360-4B0D11A1EDFF}" type="presParOf" srcId="{6A293AC0-63B6-486C-9B4E-3E0CB813B6AD}" destId="{64AFDF86-B5DE-4D2C-A607-5D4F8373D8A2}" srcOrd="8" destOrd="0" presId="urn:microsoft.com/office/officeart/2011/layout/CircleProcess"/>
    <dgm:cxn modelId="{AE690B76-14DC-4194-B351-C2358BD4A631}" type="presParOf" srcId="{6A293AC0-63B6-486C-9B4E-3E0CB813B6AD}" destId="{EE0E8415-0D8F-403B-A4BA-1A4A538C9104}" srcOrd="9" destOrd="0" presId="urn:microsoft.com/office/officeart/2011/layout/CircleProcess"/>
    <dgm:cxn modelId="{1C1E0752-E953-4C4D-BDD5-50FBD3015CB6}" type="presParOf" srcId="{EE0E8415-0D8F-403B-A4BA-1A4A538C9104}" destId="{2D3916CD-BB2B-479F-AF0E-8412615621BA}" srcOrd="0" destOrd="0" presId="urn:microsoft.com/office/officeart/2011/layout/CircleProcess"/>
    <dgm:cxn modelId="{4EF30F8B-8EF7-45B1-9962-ABC1EB769CEB}" type="presParOf" srcId="{6A293AC0-63B6-486C-9B4E-3E0CB813B6AD}" destId="{51D81CF4-9496-475C-81DA-3CE91DB042F0}" srcOrd="10" destOrd="0" presId="urn:microsoft.com/office/officeart/2011/layout/CircleProcess"/>
    <dgm:cxn modelId="{EEB43A8D-2033-4B9B-9A8F-AEBE300C2442}" type="presParOf" srcId="{51D81CF4-9496-475C-81DA-3CE91DB042F0}" destId="{11D52C25-C11C-4EC7-8B44-4CE6D51649E7}" srcOrd="0" destOrd="0" presId="urn:microsoft.com/office/officeart/2011/layout/CircleProcess"/>
    <dgm:cxn modelId="{6B85F4BC-5969-4DC1-8965-9D5EAD94F012}" type="presParOf" srcId="{6A293AC0-63B6-486C-9B4E-3E0CB813B6AD}" destId="{81572346-33E6-4AB8-B117-F31A389D07A7}" srcOrd="11"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80F553-DC33-498A-B828-2584D81E4DD5}"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s-MX"/>
        </a:p>
      </dgm:t>
    </dgm:pt>
    <dgm:pt modelId="{33FDAABC-8E76-4B0E-B940-BCDF880859B0}">
      <dgm:prSet phldrT="[Text]" custT="1"/>
      <dgm:spPr/>
      <dgm:t>
        <a:bodyPr/>
        <a:lstStyle/>
        <a:p>
          <a:r>
            <a:rPr lang="es-MX" sz="1200" dirty="0" err="1"/>
            <a:t>BeautifulSoup</a:t>
          </a:r>
          <a:endParaRPr lang="es-MX" sz="1200" dirty="0"/>
        </a:p>
      </dgm:t>
    </dgm:pt>
    <dgm:pt modelId="{668F8E16-E893-43B0-AABE-96F3CA6BA89E}" type="parTrans" cxnId="{6CC3EA25-5485-4A2D-BA09-060977CA9D48}">
      <dgm:prSet/>
      <dgm:spPr/>
      <dgm:t>
        <a:bodyPr/>
        <a:lstStyle/>
        <a:p>
          <a:endParaRPr lang="es-MX" sz="2800"/>
        </a:p>
      </dgm:t>
    </dgm:pt>
    <dgm:pt modelId="{04FAE84F-E088-4E45-BEC2-7D5E6288FCCC}" type="sibTrans" cxnId="{6CC3EA25-5485-4A2D-BA09-060977CA9D48}">
      <dgm:prSet/>
      <dgm:spPr/>
      <dgm:t>
        <a:bodyPr/>
        <a:lstStyle/>
        <a:p>
          <a:endParaRPr lang="es-MX" sz="2800"/>
        </a:p>
      </dgm:t>
    </dgm:pt>
    <dgm:pt modelId="{5A3A2684-C257-4E47-BCBB-19D37FD25DFC}">
      <dgm:prSet phldrT="[Text]" custT="1"/>
      <dgm:spPr/>
      <dgm:t>
        <a:bodyPr/>
        <a:lstStyle/>
        <a:p>
          <a:r>
            <a:rPr lang="es-MX" sz="1200" dirty="0"/>
            <a:t>Data </a:t>
          </a:r>
          <a:r>
            <a:rPr lang="es-MX" sz="1200" dirty="0" err="1"/>
            <a:t>Frame</a:t>
          </a:r>
          <a:endParaRPr lang="es-MX" sz="1200" dirty="0"/>
        </a:p>
      </dgm:t>
    </dgm:pt>
    <dgm:pt modelId="{1652FECA-0C1D-43CE-A3CC-9B64BCC42CBE}" type="parTrans" cxnId="{6019B9AE-84A5-446A-AAE5-175F61726F7B}">
      <dgm:prSet/>
      <dgm:spPr/>
      <dgm:t>
        <a:bodyPr/>
        <a:lstStyle/>
        <a:p>
          <a:endParaRPr lang="es-MX" sz="2800"/>
        </a:p>
      </dgm:t>
    </dgm:pt>
    <dgm:pt modelId="{2F4062A5-1D24-4830-8252-BD94BDECD5E5}" type="sibTrans" cxnId="{6019B9AE-84A5-446A-AAE5-175F61726F7B}">
      <dgm:prSet/>
      <dgm:spPr/>
      <dgm:t>
        <a:bodyPr/>
        <a:lstStyle/>
        <a:p>
          <a:endParaRPr lang="es-MX" sz="2800"/>
        </a:p>
      </dgm:t>
    </dgm:pt>
    <dgm:pt modelId="{3D2636DC-A27B-444B-842B-D9161432939D}">
      <dgm:prSet custT="1"/>
      <dgm:spPr/>
      <dgm:t>
        <a:bodyPr/>
        <a:lstStyle/>
        <a:p>
          <a:r>
            <a:rPr lang="es-MX" sz="1200" dirty="0"/>
            <a:t>CSV</a:t>
          </a:r>
        </a:p>
      </dgm:t>
    </dgm:pt>
    <dgm:pt modelId="{C420E6E9-D3A3-4153-83AF-40ACF82840FB}" type="parTrans" cxnId="{18216220-7BF2-4AA6-8483-E0B0544212EC}">
      <dgm:prSet/>
      <dgm:spPr/>
      <dgm:t>
        <a:bodyPr/>
        <a:lstStyle/>
        <a:p>
          <a:endParaRPr lang="es-MX" sz="2800"/>
        </a:p>
      </dgm:t>
    </dgm:pt>
    <dgm:pt modelId="{0FCC9914-E833-498B-9D97-2837CBF76876}" type="sibTrans" cxnId="{18216220-7BF2-4AA6-8483-E0B0544212EC}">
      <dgm:prSet/>
      <dgm:spPr/>
      <dgm:t>
        <a:bodyPr/>
        <a:lstStyle/>
        <a:p>
          <a:endParaRPr lang="es-MX" sz="2800"/>
        </a:p>
      </dgm:t>
    </dgm:pt>
    <dgm:pt modelId="{1A9EB5AA-6EEF-42C2-94D1-DEC949A51D8D}">
      <dgm:prSet custT="1"/>
      <dgm:spPr/>
      <dgm:t>
        <a:bodyPr/>
        <a:lstStyle/>
        <a:p>
          <a:r>
            <a:rPr lang="es-MX" sz="1200" dirty="0"/>
            <a:t>Tables</a:t>
          </a:r>
        </a:p>
      </dgm:t>
    </dgm:pt>
    <dgm:pt modelId="{7519A8AE-541C-496B-A877-EAC7634647CD}" type="parTrans" cxnId="{89AE8EDD-0013-4D3E-829E-D2BB1A937D3D}">
      <dgm:prSet/>
      <dgm:spPr/>
      <dgm:t>
        <a:bodyPr/>
        <a:lstStyle/>
        <a:p>
          <a:endParaRPr lang="es-MX" sz="2800"/>
        </a:p>
      </dgm:t>
    </dgm:pt>
    <dgm:pt modelId="{BDF2EE18-26F6-4B88-BD67-CEE28725FA95}" type="sibTrans" cxnId="{89AE8EDD-0013-4D3E-829E-D2BB1A937D3D}">
      <dgm:prSet/>
      <dgm:spPr/>
      <dgm:t>
        <a:bodyPr/>
        <a:lstStyle/>
        <a:p>
          <a:endParaRPr lang="es-MX" sz="2800"/>
        </a:p>
      </dgm:t>
    </dgm:pt>
    <dgm:pt modelId="{DAB59201-1CFD-43A1-BB90-D14B341EDB95}">
      <dgm:prSet custT="1"/>
      <dgm:spPr/>
      <dgm:t>
        <a:bodyPr/>
        <a:lstStyle/>
        <a:p>
          <a:r>
            <a:rPr lang="es-MX" sz="1200" dirty="0"/>
            <a:t>Wikipedia</a:t>
          </a:r>
        </a:p>
      </dgm:t>
    </dgm:pt>
    <dgm:pt modelId="{826019B6-4E6F-41D3-AEC4-F88A21317189}" type="parTrans" cxnId="{B2A34005-B99E-4B87-B341-83DFC8F3E6B4}">
      <dgm:prSet/>
      <dgm:spPr/>
      <dgm:t>
        <a:bodyPr/>
        <a:lstStyle/>
        <a:p>
          <a:endParaRPr lang="es-MX" sz="2800"/>
        </a:p>
      </dgm:t>
    </dgm:pt>
    <dgm:pt modelId="{F07C6F0F-8542-48EF-B0D2-63ED7DC87ADD}" type="sibTrans" cxnId="{B2A34005-B99E-4B87-B341-83DFC8F3E6B4}">
      <dgm:prSet/>
      <dgm:spPr/>
      <dgm:t>
        <a:bodyPr/>
        <a:lstStyle/>
        <a:p>
          <a:endParaRPr lang="es-MX" sz="2800"/>
        </a:p>
      </dgm:t>
    </dgm:pt>
    <dgm:pt modelId="{6A293AC0-63B6-486C-9B4E-3E0CB813B6AD}" type="pres">
      <dgm:prSet presAssocID="{4A80F553-DC33-498A-B828-2584D81E4DD5}" presName="Name0" presStyleCnt="0">
        <dgm:presLayoutVars>
          <dgm:chMax val="11"/>
          <dgm:chPref val="11"/>
          <dgm:dir/>
          <dgm:resizeHandles/>
        </dgm:presLayoutVars>
      </dgm:prSet>
      <dgm:spPr/>
    </dgm:pt>
    <dgm:pt modelId="{9D03185A-D95D-40DD-B1FE-B9823AC571E1}" type="pres">
      <dgm:prSet presAssocID="{3D2636DC-A27B-444B-842B-D9161432939D}" presName="Accent5" presStyleCnt="0"/>
      <dgm:spPr/>
    </dgm:pt>
    <dgm:pt modelId="{3D5DB83F-312D-4587-9D3E-DB300AA121E2}" type="pres">
      <dgm:prSet presAssocID="{3D2636DC-A27B-444B-842B-D9161432939D}" presName="Accent" presStyleLbl="node1" presStyleIdx="0" presStyleCnt="5"/>
      <dgm:spPr/>
    </dgm:pt>
    <dgm:pt modelId="{F48F6127-25AE-4BEE-A922-37DDA11FEB6C}" type="pres">
      <dgm:prSet presAssocID="{3D2636DC-A27B-444B-842B-D9161432939D}" presName="ParentBackground5" presStyleCnt="0"/>
      <dgm:spPr/>
    </dgm:pt>
    <dgm:pt modelId="{3E929969-40D8-4454-9A4A-221A81676D62}" type="pres">
      <dgm:prSet presAssocID="{3D2636DC-A27B-444B-842B-D9161432939D}" presName="ParentBackground" presStyleLbl="fgAcc1" presStyleIdx="0" presStyleCnt="5"/>
      <dgm:spPr/>
    </dgm:pt>
    <dgm:pt modelId="{30735B91-A1A1-4AF5-96DA-C9D4AE30F9DF}" type="pres">
      <dgm:prSet presAssocID="{3D2636DC-A27B-444B-842B-D9161432939D}" presName="Parent5" presStyleLbl="revTx" presStyleIdx="0" presStyleCnt="0">
        <dgm:presLayoutVars>
          <dgm:chMax val="1"/>
          <dgm:chPref val="1"/>
          <dgm:bulletEnabled val="1"/>
        </dgm:presLayoutVars>
      </dgm:prSet>
      <dgm:spPr/>
    </dgm:pt>
    <dgm:pt modelId="{3A426CF7-419C-4A86-AF73-E54E1A89402C}" type="pres">
      <dgm:prSet presAssocID="{5A3A2684-C257-4E47-BCBB-19D37FD25DFC}" presName="Accent4" presStyleCnt="0"/>
      <dgm:spPr/>
    </dgm:pt>
    <dgm:pt modelId="{9AC1CF10-E4ED-4053-83A1-ABAD01C7B77B}" type="pres">
      <dgm:prSet presAssocID="{5A3A2684-C257-4E47-BCBB-19D37FD25DFC}" presName="Accent" presStyleLbl="node1" presStyleIdx="1" presStyleCnt="5"/>
      <dgm:spPr/>
    </dgm:pt>
    <dgm:pt modelId="{DE963EFE-D220-4C2A-97BE-DC37975336EF}" type="pres">
      <dgm:prSet presAssocID="{5A3A2684-C257-4E47-BCBB-19D37FD25DFC}" presName="ParentBackground4" presStyleCnt="0"/>
      <dgm:spPr/>
    </dgm:pt>
    <dgm:pt modelId="{80C53379-577C-4BA5-93F9-FA7FC948D0BA}" type="pres">
      <dgm:prSet presAssocID="{5A3A2684-C257-4E47-BCBB-19D37FD25DFC}" presName="ParentBackground" presStyleLbl="fgAcc1" presStyleIdx="1" presStyleCnt="5"/>
      <dgm:spPr/>
    </dgm:pt>
    <dgm:pt modelId="{4175686E-25FC-4773-AFCF-7E55E1149ED2}" type="pres">
      <dgm:prSet presAssocID="{5A3A2684-C257-4E47-BCBB-19D37FD25DFC}" presName="Parent4" presStyleLbl="revTx" presStyleIdx="0" presStyleCnt="0">
        <dgm:presLayoutVars>
          <dgm:chMax val="1"/>
          <dgm:chPref val="1"/>
          <dgm:bulletEnabled val="1"/>
        </dgm:presLayoutVars>
      </dgm:prSet>
      <dgm:spPr/>
    </dgm:pt>
    <dgm:pt modelId="{5BDC3ACA-5E90-46F8-B3B4-BAA9648DA15F}" type="pres">
      <dgm:prSet presAssocID="{1A9EB5AA-6EEF-42C2-94D1-DEC949A51D8D}" presName="Accent3" presStyleCnt="0"/>
      <dgm:spPr/>
    </dgm:pt>
    <dgm:pt modelId="{34207E9C-B921-4724-A3A7-26879B8F3685}" type="pres">
      <dgm:prSet presAssocID="{1A9EB5AA-6EEF-42C2-94D1-DEC949A51D8D}" presName="Accent" presStyleLbl="node1" presStyleIdx="2" presStyleCnt="5"/>
      <dgm:spPr/>
    </dgm:pt>
    <dgm:pt modelId="{44A50BA8-4E48-40C7-9B1C-ADAC40488151}" type="pres">
      <dgm:prSet presAssocID="{1A9EB5AA-6EEF-42C2-94D1-DEC949A51D8D}" presName="ParentBackground3" presStyleCnt="0"/>
      <dgm:spPr/>
    </dgm:pt>
    <dgm:pt modelId="{3131660A-57AB-4B56-97F3-DD98EFF47C7C}" type="pres">
      <dgm:prSet presAssocID="{1A9EB5AA-6EEF-42C2-94D1-DEC949A51D8D}" presName="ParentBackground" presStyleLbl="fgAcc1" presStyleIdx="2" presStyleCnt="5"/>
      <dgm:spPr/>
    </dgm:pt>
    <dgm:pt modelId="{04FB2218-ADFB-4770-88D7-F3363EFF4048}" type="pres">
      <dgm:prSet presAssocID="{1A9EB5AA-6EEF-42C2-94D1-DEC949A51D8D}" presName="Parent3" presStyleLbl="revTx" presStyleIdx="0" presStyleCnt="0">
        <dgm:presLayoutVars>
          <dgm:chMax val="1"/>
          <dgm:chPref val="1"/>
          <dgm:bulletEnabled val="1"/>
        </dgm:presLayoutVars>
      </dgm:prSet>
      <dgm:spPr/>
    </dgm:pt>
    <dgm:pt modelId="{D7B2FA08-5072-46E6-9DFA-4D81D2F5F62A}" type="pres">
      <dgm:prSet presAssocID="{33FDAABC-8E76-4B0E-B940-BCDF880859B0}" presName="Accent2" presStyleCnt="0"/>
      <dgm:spPr/>
    </dgm:pt>
    <dgm:pt modelId="{115DF06E-D75E-45B3-9604-6EA30082417A}" type="pres">
      <dgm:prSet presAssocID="{33FDAABC-8E76-4B0E-B940-BCDF880859B0}" presName="Accent" presStyleLbl="node1" presStyleIdx="3" presStyleCnt="5"/>
      <dgm:spPr/>
    </dgm:pt>
    <dgm:pt modelId="{97EE7EB2-8A7E-40B2-9506-A2441B66716E}" type="pres">
      <dgm:prSet presAssocID="{33FDAABC-8E76-4B0E-B940-BCDF880859B0}" presName="ParentBackground2" presStyleCnt="0"/>
      <dgm:spPr/>
    </dgm:pt>
    <dgm:pt modelId="{02A4E7AA-A8CE-4A60-8278-A998CE04D868}" type="pres">
      <dgm:prSet presAssocID="{33FDAABC-8E76-4B0E-B940-BCDF880859B0}" presName="ParentBackground" presStyleLbl="fgAcc1" presStyleIdx="3" presStyleCnt="5"/>
      <dgm:spPr/>
    </dgm:pt>
    <dgm:pt modelId="{ADCAC60E-6CE1-4BDF-AC02-4750AAC7550A}" type="pres">
      <dgm:prSet presAssocID="{33FDAABC-8E76-4B0E-B940-BCDF880859B0}" presName="Parent2" presStyleLbl="revTx" presStyleIdx="0" presStyleCnt="0">
        <dgm:presLayoutVars>
          <dgm:chMax val="1"/>
          <dgm:chPref val="1"/>
          <dgm:bulletEnabled val="1"/>
        </dgm:presLayoutVars>
      </dgm:prSet>
      <dgm:spPr/>
    </dgm:pt>
    <dgm:pt modelId="{B3F504AC-02EA-40FE-81C9-82946DE5E041}" type="pres">
      <dgm:prSet presAssocID="{DAB59201-1CFD-43A1-BB90-D14B341EDB95}" presName="Accent1" presStyleCnt="0"/>
      <dgm:spPr/>
    </dgm:pt>
    <dgm:pt modelId="{EB707972-49A0-4C77-A82E-D84DCCC5B63A}" type="pres">
      <dgm:prSet presAssocID="{DAB59201-1CFD-43A1-BB90-D14B341EDB95}" presName="Accent" presStyleLbl="node1" presStyleIdx="4" presStyleCnt="5"/>
      <dgm:spPr/>
    </dgm:pt>
    <dgm:pt modelId="{C070AF86-B946-4665-B3BC-B2275053ECEE}" type="pres">
      <dgm:prSet presAssocID="{DAB59201-1CFD-43A1-BB90-D14B341EDB95}" presName="ParentBackground1" presStyleCnt="0"/>
      <dgm:spPr/>
    </dgm:pt>
    <dgm:pt modelId="{575B8E85-C261-4DAA-9F0E-EC90DD884D1B}" type="pres">
      <dgm:prSet presAssocID="{DAB59201-1CFD-43A1-BB90-D14B341EDB95}" presName="ParentBackground" presStyleLbl="fgAcc1" presStyleIdx="4" presStyleCnt="5"/>
      <dgm:spPr/>
    </dgm:pt>
    <dgm:pt modelId="{89810B34-B154-4F40-A8AA-53426E05ED13}" type="pres">
      <dgm:prSet presAssocID="{DAB59201-1CFD-43A1-BB90-D14B341EDB95}" presName="Parent1" presStyleLbl="revTx" presStyleIdx="0" presStyleCnt="0">
        <dgm:presLayoutVars>
          <dgm:chMax val="1"/>
          <dgm:chPref val="1"/>
          <dgm:bulletEnabled val="1"/>
        </dgm:presLayoutVars>
      </dgm:prSet>
      <dgm:spPr/>
    </dgm:pt>
  </dgm:ptLst>
  <dgm:cxnLst>
    <dgm:cxn modelId="{B2A34005-B99E-4B87-B341-83DFC8F3E6B4}" srcId="{4A80F553-DC33-498A-B828-2584D81E4DD5}" destId="{DAB59201-1CFD-43A1-BB90-D14B341EDB95}" srcOrd="0" destOrd="0" parTransId="{826019B6-4E6F-41D3-AEC4-F88A21317189}" sibTransId="{F07C6F0F-8542-48EF-B0D2-63ED7DC87ADD}"/>
    <dgm:cxn modelId="{81837B12-FBE3-4489-B7A1-4C96B97E51B9}" type="presOf" srcId="{5A3A2684-C257-4E47-BCBB-19D37FD25DFC}" destId="{4175686E-25FC-4773-AFCF-7E55E1149ED2}" srcOrd="1" destOrd="0" presId="urn:microsoft.com/office/officeart/2011/layout/CircleProcess"/>
    <dgm:cxn modelId="{C3ED7615-5D2E-48BD-A470-2A81F007C4F1}" type="presOf" srcId="{DAB59201-1CFD-43A1-BB90-D14B341EDB95}" destId="{89810B34-B154-4F40-A8AA-53426E05ED13}" srcOrd="1" destOrd="0" presId="urn:microsoft.com/office/officeart/2011/layout/CircleProcess"/>
    <dgm:cxn modelId="{18216220-7BF2-4AA6-8483-E0B0544212EC}" srcId="{4A80F553-DC33-498A-B828-2584D81E4DD5}" destId="{3D2636DC-A27B-444B-842B-D9161432939D}" srcOrd="4" destOrd="0" parTransId="{C420E6E9-D3A3-4153-83AF-40ACF82840FB}" sibTransId="{0FCC9914-E833-498B-9D97-2837CBF76876}"/>
    <dgm:cxn modelId="{6CC3EA25-5485-4A2D-BA09-060977CA9D48}" srcId="{4A80F553-DC33-498A-B828-2584D81E4DD5}" destId="{33FDAABC-8E76-4B0E-B940-BCDF880859B0}" srcOrd="1" destOrd="0" parTransId="{668F8E16-E893-43B0-AABE-96F3CA6BA89E}" sibTransId="{04FAE84F-E088-4E45-BEC2-7D5E6288FCCC}"/>
    <dgm:cxn modelId="{7B522B44-BB18-4789-821D-1B7AA233C4D5}" type="presOf" srcId="{5A3A2684-C257-4E47-BCBB-19D37FD25DFC}" destId="{80C53379-577C-4BA5-93F9-FA7FC948D0BA}" srcOrd="0" destOrd="0" presId="urn:microsoft.com/office/officeart/2011/layout/CircleProcess"/>
    <dgm:cxn modelId="{CD4D2658-9B35-4B25-8ECC-5F1593E36413}" type="presOf" srcId="{1A9EB5AA-6EEF-42C2-94D1-DEC949A51D8D}" destId="{3131660A-57AB-4B56-97F3-DD98EFF47C7C}" srcOrd="0" destOrd="0" presId="urn:microsoft.com/office/officeart/2011/layout/CircleProcess"/>
    <dgm:cxn modelId="{C9E5B17D-4218-4691-AD57-25CF027B59BD}" type="presOf" srcId="{1A9EB5AA-6EEF-42C2-94D1-DEC949A51D8D}" destId="{04FB2218-ADFB-4770-88D7-F3363EFF4048}" srcOrd="1" destOrd="0" presId="urn:microsoft.com/office/officeart/2011/layout/CircleProcess"/>
    <dgm:cxn modelId="{A6F90698-7965-47A1-A0EB-DA912E8EC49A}" type="presOf" srcId="{3D2636DC-A27B-444B-842B-D9161432939D}" destId="{3E929969-40D8-4454-9A4A-221A81676D62}" srcOrd="0" destOrd="0" presId="urn:microsoft.com/office/officeart/2011/layout/CircleProcess"/>
    <dgm:cxn modelId="{2430ACA1-4305-4A30-B1B6-E5612DB06871}" type="presOf" srcId="{4A80F553-DC33-498A-B828-2584D81E4DD5}" destId="{6A293AC0-63B6-486C-9B4E-3E0CB813B6AD}" srcOrd="0" destOrd="0" presId="urn:microsoft.com/office/officeart/2011/layout/CircleProcess"/>
    <dgm:cxn modelId="{6019B9AE-84A5-446A-AAE5-175F61726F7B}" srcId="{4A80F553-DC33-498A-B828-2584D81E4DD5}" destId="{5A3A2684-C257-4E47-BCBB-19D37FD25DFC}" srcOrd="3" destOrd="0" parTransId="{1652FECA-0C1D-43CE-A3CC-9B64BCC42CBE}" sibTransId="{2F4062A5-1D24-4830-8252-BD94BDECD5E5}"/>
    <dgm:cxn modelId="{0A510AB2-B5BA-4242-9D53-984BDD12B2D1}" type="presOf" srcId="{DAB59201-1CFD-43A1-BB90-D14B341EDB95}" destId="{575B8E85-C261-4DAA-9F0E-EC90DD884D1B}" srcOrd="0" destOrd="0" presId="urn:microsoft.com/office/officeart/2011/layout/CircleProcess"/>
    <dgm:cxn modelId="{01C582C0-DC1A-4870-B9C4-C5806622217F}" type="presOf" srcId="{33FDAABC-8E76-4B0E-B940-BCDF880859B0}" destId="{02A4E7AA-A8CE-4A60-8278-A998CE04D868}" srcOrd="0" destOrd="0" presId="urn:microsoft.com/office/officeart/2011/layout/CircleProcess"/>
    <dgm:cxn modelId="{63A56CC7-FA16-4CC9-B1B8-526C4D5429B4}" type="presOf" srcId="{3D2636DC-A27B-444B-842B-D9161432939D}" destId="{30735B91-A1A1-4AF5-96DA-C9D4AE30F9DF}" srcOrd="1" destOrd="0" presId="urn:microsoft.com/office/officeart/2011/layout/CircleProcess"/>
    <dgm:cxn modelId="{0307A5C9-6DF1-41A7-A5AF-A32ED75FDCF3}" type="presOf" srcId="{33FDAABC-8E76-4B0E-B940-BCDF880859B0}" destId="{ADCAC60E-6CE1-4BDF-AC02-4750AAC7550A}" srcOrd="1" destOrd="0" presId="urn:microsoft.com/office/officeart/2011/layout/CircleProcess"/>
    <dgm:cxn modelId="{89AE8EDD-0013-4D3E-829E-D2BB1A937D3D}" srcId="{4A80F553-DC33-498A-B828-2584D81E4DD5}" destId="{1A9EB5AA-6EEF-42C2-94D1-DEC949A51D8D}" srcOrd="2" destOrd="0" parTransId="{7519A8AE-541C-496B-A877-EAC7634647CD}" sibTransId="{BDF2EE18-26F6-4B88-BD67-CEE28725FA95}"/>
    <dgm:cxn modelId="{8024D6AE-442A-41D3-A9F9-F85821E30FD4}" type="presParOf" srcId="{6A293AC0-63B6-486C-9B4E-3E0CB813B6AD}" destId="{9D03185A-D95D-40DD-B1FE-B9823AC571E1}" srcOrd="0" destOrd="0" presId="urn:microsoft.com/office/officeart/2011/layout/CircleProcess"/>
    <dgm:cxn modelId="{FBE95003-7D37-4EE1-A18E-EFE3E63E7C83}" type="presParOf" srcId="{9D03185A-D95D-40DD-B1FE-B9823AC571E1}" destId="{3D5DB83F-312D-4587-9D3E-DB300AA121E2}" srcOrd="0" destOrd="0" presId="urn:microsoft.com/office/officeart/2011/layout/CircleProcess"/>
    <dgm:cxn modelId="{F93827F2-DA99-4AD5-9FBF-BCD8CB036E0A}" type="presParOf" srcId="{6A293AC0-63B6-486C-9B4E-3E0CB813B6AD}" destId="{F48F6127-25AE-4BEE-A922-37DDA11FEB6C}" srcOrd="1" destOrd="0" presId="urn:microsoft.com/office/officeart/2011/layout/CircleProcess"/>
    <dgm:cxn modelId="{A331A070-C880-426B-8D61-363256077EB2}" type="presParOf" srcId="{F48F6127-25AE-4BEE-A922-37DDA11FEB6C}" destId="{3E929969-40D8-4454-9A4A-221A81676D62}" srcOrd="0" destOrd="0" presId="urn:microsoft.com/office/officeart/2011/layout/CircleProcess"/>
    <dgm:cxn modelId="{45AD8D18-80A1-4507-BF9A-4A79A20B98C6}" type="presParOf" srcId="{6A293AC0-63B6-486C-9B4E-3E0CB813B6AD}" destId="{30735B91-A1A1-4AF5-96DA-C9D4AE30F9DF}" srcOrd="2" destOrd="0" presId="urn:microsoft.com/office/officeart/2011/layout/CircleProcess"/>
    <dgm:cxn modelId="{B686194B-6DD8-4586-ADAD-67B205C0E481}" type="presParOf" srcId="{6A293AC0-63B6-486C-9B4E-3E0CB813B6AD}" destId="{3A426CF7-419C-4A86-AF73-E54E1A89402C}" srcOrd="3" destOrd="0" presId="urn:microsoft.com/office/officeart/2011/layout/CircleProcess"/>
    <dgm:cxn modelId="{EE778637-C5CA-432E-BBD2-6F886CE3C8DA}" type="presParOf" srcId="{3A426CF7-419C-4A86-AF73-E54E1A89402C}" destId="{9AC1CF10-E4ED-4053-83A1-ABAD01C7B77B}" srcOrd="0" destOrd="0" presId="urn:microsoft.com/office/officeart/2011/layout/CircleProcess"/>
    <dgm:cxn modelId="{CD419A87-22D8-4F92-A11E-99FD0C779FA6}" type="presParOf" srcId="{6A293AC0-63B6-486C-9B4E-3E0CB813B6AD}" destId="{DE963EFE-D220-4C2A-97BE-DC37975336EF}" srcOrd="4" destOrd="0" presId="urn:microsoft.com/office/officeart/2011/layout/CircleProcess"/>
    <dgm:cxn modelId="{D668062F-4DFE-4732-AE92-0E817E2A571B}" type="presParOf" srcId="{DE963EFE-D220-4C2A-97BE-DC37975336EF}" destId="{80C53379-577C-4BA5-93F9-FA7FC948D0BA}" srcOrd="0" destOrd="0" presId="urn:microsoft.com/office/officeart/2011/layout/CircleProcess"/>
    <dgm:cxn modelId="{7EECAF31-DCA6-4156-8FDD-E8CB521961E3}" type="presParOf" srcId="{6A293AC0-63B6-486C-9B4E-3E0CB813B6AD}" destId="{4175686E-25FC-4773-AFCF-7E55E1149ED2}" srcOrd="5" destOrd="0" presId="urn:microsoft.com/office/officeart/2011/layout/CircleProcess"/>
    <dgm:cxn modelId="{6684B33A-B044-4865-8F73-8D7A3950DAA6}" type="presParOf" srcId="{6A293AC0-63B6-486C-9B4E-3E0CB813B6AD}" destId="{5BDC3ACA-5E90-46F8-B3B4-BAA9648DA15F}" srcOrd="6" destOrd="0" presId="urn:microsoft.com/office/officeart/2011/layout/CircleProcess"/>
    <dgm:cxn modelId="{5A44AE83-4FBC-47B7-B07B-65D293874710}" type="presParOf" srcId="{5BDC3ACA-5E90-46F8-B3B4-BAA9648DA15F}" destId="{34207E9C-B921-4724-A3A7-26879B8F3685}" srcOrd="0" destOrd="0" presId="urn:microsoft.com/office/officeart/2011/layout/CircleProcess"/>
    <dgm:cxn modelId="{5A70FC77-C214-424A-AE39-23024253C1C6}" type="presParOf" srcId="{6A293AC0-63B6-486C-9B4E-3E0CB813B6AD}" destId="{44A50BA8-4E48-40C7-9B1C-ADAC40488151}" srcOrd="7" destOrd="0" presId="urn:microsoft.com/office/officeart/2011/layout/CircleProcess"/>
    <dgm:cxn modelId="{4EA67C67-ADE2-42E7-AC82-CD369CC7B903}" type="presParOf" srcId="{44A50BA8-4E48-40C7-9B1C-ADAC40488151}" destId="{3131660A-57AB-4B56-97F3-DD98EFF47C7C}" srcOrd="0" destOrd="0" presId="urn:microsoft.com/office/officeart/2011/layout/CircleProcess"/>
    <dgm:cxn modelId="{9270EC78-7844-46E0-BA17-15982AFF9D61}" type="presParOf" srcId="{6A293AC0-63B6-486C-9B4E-3E0CB813B6AD}" destId="{04FB2218-ADFB-4770-88D7-F3363EFF4048}" srcOrd="8" destOrd="0" presId="urn:microsoft.com/office/officeart/2011/layout/CircleProcess"/>
    <dgm:cxn modelId="{86E6B24B-18A4-4F9A-B179-B09E01A29791}" type="presParOf" srcId="{6A293AC0-63B6-486C-9B4E-3E0CB813B6AD}" destId="{D7B2FA08-5072-46E6-9DFA-4D81D2F5F62A}" srcOrd="9" destOrd="0" presId="urn:microsoft.com/office/officeart/2011/layout/CircleProcess"/>
    <dgm:cxn modelId="{31EE302A-A998-4B24-A0C9-BB93B340D8CB}" type="presParOf" srcId="{D7B2FA08-5072-46E6-9DFA-4D81D2F5F62A}" destId="{115DF06E-D75E-45B3-9604-6EA30082417A}" srcOrd="0" destOrd="0" presId="urn:microsoft.com/office/officeart/2011/layout/CircleProcess"/>
    <dgm:cxn modelId="{FA7CDF02-7202-4E8E-AF02-6E50C08CD52C}" type="presParOf" srcId="{6A293AC0-63B6-486C-9B4E-3E0CB813B6AD}" destId="{97EE7EB2-8A7E-40B2-9506-A2441B66716E}" srcOrd="10" destOrd="0" presId="urn:microsoft.com/office/officeart/2011/layout/CircleProcess"/>
    <dgm:cxn modelId="{690372EB-E446-4C42-81BB-3CEFAAE098C5}" type="presParOf" srcId="{97EE7EB2-8A7E-40B2-9506-A2441B66716E}" destId="{02A4E7AA-A8CE-4A60-8278-A998CE04D868}" srcOrd="0" destOrd="0" presId="urn:microsoft.com/office/officeart/2011/layout/CircleProcess"/>
    <dgm:cxn modelId="{ABB294CD-B1E3-4C81-AB82-B356F5C02969}" type="presParOf" srcId="{6A293AC0-63B6-486C-9B4E-3E0CB813B6AD}" destId="{ADCAC60E-6CE1-4BDF-AC02-4750AAC7550A}" srcOrd="11" destOrd="0" presId="urn:microsoft.com/office/officeart/2011/layout/CircleProcess"/>
    <dgm:cxn modelId="{C26DCA4A-249E-4A79-ADF1-2EAD98AADC12}" type="presParOf" srcId="{6A293AC0-63B6-486C-9B4E-3E0CB813B6AD}" destId="{B3F504AC-02EA-40FE-81C9-82946DE5E041}" srcOrd="12" destOrd="0" presId="urn:microsoft.com/office/officeart/2011/layout/CircleProcess"/>
    <dgm:cxn modelId="{FDD4BF6D-EF1B-48C8-AAF8-9900E575BEFC}" type="presParOf" srcId="{B3F504AC-02EA-40FE-81C9-82946DE5E041}" destId="{EB707972-49A0-4C77-A82E-D84DCCC5B63A}" srcOrd="0" destOrd="0" presId="urn:microsoft.com/office/officeart/2011/layout/CircleProcess"/>
    <dgm:cxn modelId="{E71D35D9-942E-4A94-9FDA-1F011ED0DB7B}" type="presParOf" srcId="{6A293AC0-63B6-486C-9B4E-3E0CB813B6AD}" destId="{C070AF86-B946-4665-B3BC-B2275053ECEE}" srcOrd="13" destOrd="0" presId="urn:microsoft.com/office/officeart/2011/layout/CircleProcess"/>
    <dgm:cxn modelId="{C620B3F9-615A-4238-891C-028032EFDB3D}" type="presParOf" srcId="{C070AF86-B946-4665-B3BC-B2275053ECEE}" destId="{575B8E85-C261-4DAA-9F0E-EC90DD884D1B}" srcOrd="0" destOrd="0" presId="urn:microsoft.com/office/officeart/2011/layout/CircleProcess"/>
    <dgm:cxn modelId="{2AB9DD1D-4857-4C08-93C6-2E94E5A2BEFA}" type="presParOf" srcId="{6A293AC0-63B6-486C-9B4E-3E0CB813B6AD}" destId="{89810B34-B154-4F40-A8AA-53426E05ED13}" srcOrd="14" destOrd="0" presId="urn:microsoft.com/office/officeart/2011/layout/Circle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F80B2E-AC7E-4015-B8A2-F18A39453AFA}"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s-MX"/>
        </a:p>
      </dgm:t>
    </dgm:pt>
    <dgm:pt modelId="{9E874023-62C4-483B-BD2B-56276CBFC505}">
      <dgm:prSet phldrT="[Text]"/>
      <dgm:spPr/>
      <dgm:t>
        <a:bodyPr/>
        <a:lstStyle/>
        <a:p>
          <a:r>
            <a:rPr lang="en-US" b="1" i="0" dirty="0"/>
            <a:t>Import Libraries and Define Auxiliary Functions</a:t>
          </a:r>
          <a:endParaRPr lang="es-MX" dirty="0"/>
        </a:p>
      </dgm:t>
    </dgm:pt>
    <dgm:pt modelId="{E6726E3B-AA7C-4905-9DC6-905EE0DD6B74}" type="parTrans" cxnId="{DAE9E033-9B72-4A87-82E5-04886C1000DD}">
      <dgm:prSet/>
      <dgm:spPr/>
      <dgm:t>
        <a:bodyPr/>
        <a:lstStyle/>
        <a:p>
          <a:endParaRPr lang="es-MX"/>
        </a:p>
      </dgm:t>
    </dgm:pt>
    <dgm:pt modelId="{62E33801-2BA4-4995-9947-1A56B43451BD}" type="sibTrans" cxnId="{DAE9E033-9B72-4A87-82E5-04886C1000DD}">
      <dgm:prSet/>
      <dgm:spPr/>
      <dgm:t>
        <a:bodyPr/>
        <a:lstStyle/>
        <a:p>
          <a:endParaRPr lang="es-MX"/>
        </a:p>
      </dgm:t>
    </dgm:pt>
    <dgm:pt modelId="{87CDC83F-71F7-4D05-B987-C51E3E2197E1}">
      <dgm:prSet phldrT="[Text]"/>
      <dgm:spPr/>
      <dgm:t>
        <a:bodyPr/>
        <a:lstStyle/>
        <a:p>
          <a:r>
            <a:rPr lang="es-AR" b="1" i="0" dirty="0"/>
            <a:t>Load </a:t>
          </a:r>
          <a:r>
            <a:rPr lang="es-AR" b="1" i="0" dirty="0" err="1"/>
            <a:t>the</a:t>
          </a:r>
          <a:r>
            <a:rPr lang="es-AR" b="1" i="0" dirty="0"/>
            <a:t> </a:t>
          </a:r>
          <a:r>
            <a:rPr lang="es-AR" b="1" i="0" dirty="0" err="1"/>
            <a:t>dataframe</a:t>
          </a:r>
          <a:endParaRPr lang="es-MX" dirty="0"/>
        </a:p>
      </dgm:t>
    </dgm:pt>
    <dgm:pt modelId="{98B728C8-8530-4F95-B64F-A57F5340FC49}" type="parTrans" cxnId="{40532792-F475-4E09-A28F-B7A906B5D40F}">
      <dgm:prSet/>
      <dgm:spPr/>
      <dgm:t>
        <a:bodyPr/>
        <a:lstStyle/>
        <a:p>
          <a:endParaRPr lang="es-MX"/>
        </a:p>
      </dgm:t>
    </dgm:pt>
    <dgm:pt modelId="{644CFF12-9807-49AB-B863-D3C92D8F324A}" type="sibTrans" cxnId="{40532792-F475-4E09-A28F-B7A906B5D40F}">
      <dgm:prSet/>
      <dgm:spPr/>
      <dgm:t>
        <a:bodyPr/>
        <a:lstStyle/>
        <a:p>
          <a:endParaRPr lang="es-MX"/>
        </a:p>
      </dgm:t>
    </dgm:pt>
    <dgm:pt modelId="{7147D0F6-00BE-4353-9564-1E8C4862C1E1}">
      <dgm:prSet phldrT="[Text]"/>
      <dgm:spPr/>
      <dgm:t>
        <a:bodyPr/>
        <a:lstStyle/>
        <a:p>
          <a:r>
            <a:rPr lang="es-AR" b="0" i="0" dirty="0" err="1"/>
            <a:t>Create</a:t>
          </a:r>
          <a:r>
            <a:rPr lang="es-AR" b="0" i="0" dirty="0"/>
            <a:t> a </a:t>
          </a:r>
          <a:r>
            <a:rPr lang="es-AR" b="0" i="0" dirty="0" err="1"/>
            <a:t>NumPy</a:t>
          </a:r>
          <a:r>
            <a:rPr lang="es-AR" b="0" i="0" dirty="0"/>
            <a:t> array</a:t>
          </a:r>
          <a:endParaRPr lang="es-MX" dirty="0"/>
        </a:p>
      </dgm:t>
    </dgm:pt>
    <dgm:pt modelId="{5C594CB5-C7D3-4EC1-81E2-2C856CCA4782}" type="parTrans" cxnId="{69A87AD1-165D-4411-8DD2-C3D1C46CE863}">
      <dgm:prSet/>
      <dgm:spPr/>
      <dgm:t>
        <a:bodyPr/>
        <a:lstStyle/>
        <a:p>
          <a:endParaRPr lang="es-MX"/>
        </a:p>
      </dgm:t>
    </dgm:pt>
    <dgm:pt modelId="{757C3905-703A-4CBB-982B-09D81604D1A9}" type="sibTrans" cxnId="{69A87AD1-165D-4411-8DD2-C3D1C46CE863}">
      <dgm:prSet/>
      <dgm:spPr/>
      <dgm:t>
        <a:bodyPr/>
        <a:lstStyle/>
        <a:p>
          <a:endParaRPr lang="es-MX"/>
        </a:p>
      </dgm:t>
    </dgm:pt>
    <dgm:pt modelId="{6B972325-317E-4B0A-90B6-F2D85E2C4778}">
      <dgm:prSet phldrT="[Text]"/>
      <dgm:spPr/>
      <dgm:t>
        <a:bodyPr/>
        <a:lstStyle/>
        <a:p>
          <a:r>
            <a:rPr lang="es-AR" b="0" i="0" dirty="0" err="1"/>
            <a:t>Standardize</a:t>
          </a:r>
          <a:r>
            <a:rPr lang="es-AR" b="0" i="0" dirty="0"/>
            <a:t> </a:t>
          </a:r>
          <a:r>
            <a:rPr lang="es-AR" b="0" i="0" dirty="0" err="1"/>
            <a:t>the</a:t>
          </a:r>
          <a:r>
            <a:rPr lang="es-AR" b="0" i="0" dirty="0"/>
            <a:t> data</a:t>
          </a:r>
          <a:endParaRPr lang="es-MX" dirty="0"/>
        </a:p>
      </dgm:t>
    </dgm:pt>
    <dgm:pt modelId="{DE1FD457-F946-4E59-89C6-8F16CF3405BE}" type="parTrans" cxnId="{54740A08-3CBB-4859-A9B2-CCFF3DBA96C5}">
      <dgm:prSet/>
      <dgm:spPr/>
      <dgm:t>
        <a:bodyPr/>
        <a:lstStyle/>
        <a:p>
          <a:endParaRPr lang="es-MX"/>
        </a:p>
      </dgm:t>
    </dgm:pt>
    <dgm:pt modelId="{A3C8A96D-FA5C-4C86-BAC0-C52A042117D1}" type="sibTrans" cxnId="{54740A08-3CBB-4859-A9B2-CCFF3DBA96C5}">
      <dgm:prSet/>
      <dgm:spPr/>
      <dgm:t>
        <a:bodyPr/>
        <a:lstStyle/>
        <a:p>
          <a:endParaRPr lang="es-MX"/>
        </a:p>
      </dgm:t>
    </dgm:pt>
    <dgm:pt modelId="{535A978F-1E7A-4BFC-9B5A-7E1847A10307}">
      <dgm:prSet phldrT="[Text]"/>
      <dgm:spPr/>
      <dgm:t>
        <a:bodyPr/>
        <a:lstStyle/>
        <a:p>
          <a:r>
            <a:rPr lang="en-US" b="0" i="0" dirty="0"/>
            <a:t>Split the data X and Y into training and test data.</a:t>
          </a:r>
          <a:endParaRPr lang="es-MX" dirty="0"/>
        </a:p>
      </dgm:t>
    </dgm:pt>
    <dgm:pt modelId="{5A2768F6-E428-4C68-96A5-00B1F623CEA3}" type="parTrans" cxnId="{4B8E39B3-FBDC-4836-A166-B3F936486C81}">
      <dgm:prSet/>
      <dgm:spPr/>
      <dgm:t>
        <a:bodyPr/>
        <a:lstStyle/>
        <a:p>
          <a:endParaRPr lang="es-MX"/>
        </a:p>
      </dgm:t>
    </dgm:pt>
    <dgm:pt modelId="{119EAA7F-49A1-4975-8617-CE97F6634EF9}" type="sibTrans" cxnId="{4B8E39B3-FBDC-4836-A166-B3F936486C81}">
      <dgm:prSet/>
      <dgm:spPr/>
      <dgm:t>
        <a:bodyPr/>
        <a:lstStyle/>
        <a:p>
          <a:endParaRPr lang="es-MX"/>
        </a:p>
      </dgm:t>
    </dgm:pt>
    <dgm:pt modelId="{4DC5952F-90D1-4F6A-9E1D-475E0C768C52}">
      <dgm:prSet phldrT="[Text]"/>
      <dgm:spPr/>
      <dgm:t>
        <a:bodyPr/>
        <a:lstStyle/>
        <a:p>
          <a:r>
            <a:rPr lang="en-US" b="0" i="0" dirty="0"/>
            <a:t>Create a </a:t>
          </a:r>
          <a:r>
            <a:rPr lang="en-US" b="1" i="0" dirty="0">
              <a:solidFill>
                <a:srgbClr val="121619"/>
              </a:solidFill>
            </a:rPr>
            <a:t>LOGISTIC REGRESSION </a:t>
          </a:r>
          <a:r>
            <a:rPr lang="en-US" b="0" i="0" dirty="0"/>
            <a:t>object and create a </a:t>
          </a:r>
          <a:r>
            <a:rPr lang="en-US" b="0" i="0" dirty="0" err="1"/>
            <a:t>GridSearchCV</a:t>
          </a:r>
          <a:r>
            <a:rPr lang="en-US" b="0" i="0" dirty="0"/>
            <a:t> </a:t>
          </a:r>
          <a:endParaRPr lang="es-MX" dirty="0"/>
        </a:p>
      </dgm:t>
    </dgm:pt>
    <dgm:pt modelId="{994A5E73-61F4-4510-BDB1-AA1E324C96A6}" type="parTrans" cxnId="{EC491040-1B42-449E-AF8A-6BB32F1761CC}">
      <dgm:prSet/>
      <dgm:spPr/>
      <dgm:t>
        <a:bodyPr/>
        <a:lstStyle/>
        <a:p>
          <a:endParaRPr lang="es-MX"/>
        </a:p>
      </dgm:t>
    </dgm:pt>
    <dgm:pt modelId="{30A95DA4-DA23-4A52-AA00-B679BDFA3CC6}" type="sibTrans" cxnId="{EC491040-1B42-449E-AF8A-6BB32F1761CC}">
      <dgm:prSet/>
      <dgm:spPr/>
      <dgm:t>
        <a:bodyPr/>
        <a:lstStyle/>
        <a:p>
          <a:endParaRPr lang="es-MX"/>
        </a:p>
      </dgm:t>
    </dgm:pt>
    <dgm:pt modelId="{1ABFB93A-E000-4577-B4BC-876224AE82B6}">
      <dgm:prSet phldrT="[Text]"/>
      <dgm:spPr/>
      <dgm:t>
        <a:bodyPr/>
        <a:lstStyle/>
        <a:p>
          <a:r>
            <a:rPr lang="en-US" b="0" i="0" dirty="0"/>
            <a:t>Calculate the accuracy on the test data using the method score and graph confusion matrix</a:t>
          </a:r>
          <a:endParaRPr lang="es-MX" dirty="0"/>
        </a:p>
      </dgm:t>
    </dgm:pt>
    <dgm:pt modelId="{F3E01C8C-D1B3-462F-9B7D-0DBCE2BF33BF}" type="parTrans" cxnId="{86FB783F-AAF7-445E-98C7-7D1EC153516D}">
      <dgm:prSet/>
      <dgm:spPr/>
      <dgm:t>
        <a:bodyPr/>
        <a:lstStyle/>
        <a:p>
          <a:endParaRPr lang="es-MX"/>
        </a:p>
      </dgm:t>
    </dgm:pt>
    <dgm:pt modelId="{670C792F-B28A-41CA-99B2-2668A589C60D}" type="sibTrans" cxnId="{86FB783F-AAF7-445E-98C7-7D1EC153516D}">
      <dgm:prSet/>
      <dgm:spPr/>
      <dgm:t>
        <a:bodyPr/>
        <a:lstStyle/>
        <a:p>
          <a:endParaRPr lang="es-MX"/>
        </a:p>
      </dgm:t>
    </dgm:pt>
    <dgm:pt modelId="{20F17771-4F8E-4AB8-860F-8F0CAC40B73C}">
      <dgm:prSet phldrT="[Text]"/>
      <dgm:spPr/>
      <dgm:t>
        <a:bodyPr/>
        <a:lstStyle/>
        <a:p>
          <a:r>
            <a:rPr lang="en-US" b="0" i="0" dirty="0"/>
            <a:t>Create a </a:t>
          </a:r>
          <a:r>
            <a:rPr lang="en-US" b="1" i="0" dirty="0">
              <a:solidFill>
                <a:srgbClr val="121619"/>
              </a:solidFill>
            </a:rPr>
            <a:t>SUPPORT VECTOR MACHINE </a:t>
          </a:r>
          <a:r>
            <a:rPr lang="en-US" b="0" i="0" dirty="0"/>
            <a:t>and fit object to find the best parameters</a:t>
          </a:r>
          <a:endParaRPr lang="es-MX" dirty="0"/>
        </a:p>
      </dgm:t>
    </dgm:pt>
    <dgm:pt modelId="{C3066731-1260-4D7F-947C-CC10DCA86EBB}" type="parTrans" cxnId="{0185A560-DBDB-4668-8E8A-C0A8805B02B4}">
      <dgm:prSet/>
      <dgm:spPr/>
      <dgm:t>
        <a:bodyPr/>
        <a:lstStyle/>
        <a:p>
          <a:endParaRPr lang="es-MX"/>
        </a:p>
      </dgm:t>
    </dgm:pt>
    <dgm:pt modelId="{A24FF6A5-F4F1-4AE3-8519-CCC3480E9020}" type="sibTrans" cxnId="{0185A560-DBDB-4668-8E8A-C0A8805B02B4}">
      <dgm:prSet/>
      <dgm:spPr/>
      <dgm:t>
        <a:bodyPr/>
        <a:lstStyle/>
        <a:p>
          <a:endParaRPr lang="es-MX"/>
        </a:p>
      </dgm:t>
    </dgm:pt>
    <dgm:pt modelId="{EBFBF2AE-3625-4593-9F52-08BAA1A3F35F}">
      <dgm:prSet phldrT="[Text]"/>
      <dgm:spPr/>
      <dgm:t>
        <a:bodyPr/>
        <a:lstStyle/>
        <a:p>
          <a:r>
            <a:rPr lang="en-US" b="0" i="0" dirty="0"/>
            <a:t>Calculate the accuracy on the test data using the method score. Graph confusion matrix</a:t>
          </a:r>
          <a:endParaRPr lang="es-MX" dirty="0"/>
        </a:p>
      </dgm:t>
    </dgm:pt>
    <dgm:pt modelId="{7B7AA847-6BD4-430A-A6D7-73B94065599C}" type="parTrans" cxnId="{17A3A241-8309-4FFB-AAC5-E8D7690E0831}">
      <dgm:prSet/>
      <dgm:spPr/>
      <dgm:t>
        <a:bodyPr/>
        <a:lstStyle/>
        <a:p>
          <a:endParaRPr lang="es-MX"/>
        </a:p>
      </dgm:t>
    </dgm:pt>
    <dgm:pt modelId="{B05DD6EF-9D28-4279-A6FD-5423EDF6021A}" type="sibTrans" cxnId="{17A3A241-8309-4FFB-AAC5-E8D7690E0831}">
      <dgm:prSet/>
      <dgm:spPr/>
      <dgm:t>
        <a:bodyPr/>
        <a:lstStyle/>
        <a:p>
          <a:endParaRPr lang="es-MX"/>
        </a:p>
      </dgm:t>
    </dgm:pt>
    <dgm:pt modelId="{C7F1A5A6-CDA1-424A-828C-C3F4AEAD1BD1}">
      <dgm:prSet/>
      <dgm:spPr/>
      <dgm:t>
        <a:bodyPr/>
        <a:lstStyle/>
        <a:p>
          <a:r>
            <a:rPr lang="en-US" b="0" i="0" dirty="0"/>
            <a:t>Create a </a:t>
          </a:r>
          <a:r>
            <a:rPr lang="en-US" b="1" i="0" dirty="0">
              <a:solidFill>
                <a:srgbClr val="121619"/>
              </a:solidFill>
            </a:rPr>
            <a:t>DECISION TREE CLASSIFIER</a:t>
          </a:r>
          <a:r>
            <a:rPr lang="en-US" b="0" i="0" dirty="0">
              <a:solidFill>
                <a:srgbClr val="121619"/>
              </a:solidFill>
            </a:rPr>
            <a:t> </a:t>
          </a:r>
          <a:r>
            <a:rPr lang="en-US" b="0" i="0" dirty="0"/>
            <a:t>object and fit object to find the best parameters</a:t>
          </a:r>
          <a:endParaRPr lang="es-MX" dirty="0"/>
        </a:p>
      </dgm:t>
    </dgm:pt>
    <dgm:pt modelId="{6D2092E1-B868-44B4-9783-D64C31BF65F7}" type="parTrans" cxnId="{263D3723-06D8-4E0B-8701-651B4F73F140}">
      <dgm:prSet/>
      <dgm:spPr/>
      <dgm:t>
        <a:bodyPr/>
        <a:lstStyle/>
        <a:p>
          <a:endParaRPr lang="es-MX"/>
        </a:p>
      </dgm:t>
    </dgm:pt>
    <dgm:pt modelId="{C67E6382-B389-4423-A4DF-E03806DA5D38}" type="sibTrans" cxnId="{263D3723-06D8-4E0B-8701-651B4F73F140}">
      <dgm:prSet/>
      <dgm:spPr/>
      <dgm:t>
        <a:bodyPr/>
        <a:lstStyle/>
        <a:p>
          <a:endParaRPr lang="es-MX"/>
        </a:p>
      </dgm:t>
    </dgm:pt>
    <dgm:pt modelId="{20C1C358-F54F-4D7F-AC6F-B2840F4C70F6}">
      <dgm:prSet/>
      <dgm:spPr/>
      <dgm:t>
        <a:bodyPr/>
        <a:lstStyle/>
        <a:p>
          <a:r>
            <a:rPr lang="en-US" b="0" i="0" dirty="0"/>
            <a:t>Create a </a:t>
          </a:r>
          <a:r>
            <a:rPr lang="en-US" b="1" i="0" dirty="0">
              <a:solidFill>
                <a:srgbClr val="121619"/>
              </a:solidFill>
            </a:rPr>
            <a:t>K NEAREST NEIGHBORS </a:t>
          </a:r>
          <a:r>
            <a:rPr lang="en-US" b="0" i="0" dirty="0"/>
            <a:t>object. Fit the object to find the best parameters</a:t>
          </a:r>
          <a:endParaRPr lang="en-US" dirty="0"/>
        </a:p>
      </dgm:t>
    </dgm:pt>
    <dgm:pt modelId="{6261E731-7F49-49FE-A77F-75D9083639FA}" type="parTrans" cxnId="{44016705-B4F7-44F0-B8E1-47FAC4E8786F}">
      <dgm:prSet/>
      <dgm:spPr/>
      <dgm:t>
        <a:bodyPr/>
        <a:lstStyle/>
        <a:p>
          <a:endParaRPr lang="es-MX"/>
        </a:p>
      </dgm:t>
    </dgm:pt>
    <dgm:pt modelId="{996E0368-D763-4FCC-8C2F-2B74D4FED2A6}" type="sibTrans" cxnId="{44016705-B4F7-44F0-B8E1-47FAC4E8786F}">
      <dgm:prSet/>
      <dgm:spPr/>
      <dgm:t>
        <a:bodyPr/>
        <a:lstStyle/>
        <a:p>
          <a:endParaRPr lang="es-MX"/>
        </a:p>
      </dgm:t>
    </dgm:pt>
    <dgm:pt modelId="{F0D788FE-1A3B-41AE-8F02-289419E5C2E1}">
      <dgm:prSet/>
      <dgm:spPr/>
      <dgm:t>
        <a:bodyPr/>
        <a:lstStyle/>
        <a:p>
          <a:r>
            <a:rPr lang="en-US" b="0" i="0" dirty="0"/>
            <a:t>Calculate the accuracy of </a:t>
          </a:r>
          <a:r>
            <a:rPr lang="en-US" b="0" i="0" dirty="0" err="1"/>
            <a:t>tree_cv</a:t>
          </a:r>
          <a:r>
            <a:rPr lang="en-US" b="0" i="0" dirty="0"/>
            <a:t> on the test data using the method  score. Graph confusion Matrix.</a:t>
          </a:r>
          <a:endParaRPr lang="en-US" dirty="0"/>
        </a:p>
      </dgm:t>
    </dgm:pt>
    <dgm:pt modelId="{42AB97E5-D76B-449A-9668-72B485ACD22C}" type="parTrans" cxnId="{A5A2BD27-8674-4A3C-96F7-D79DB9BEFF84}">
      <dgm:prSet/>
      <dgm:spPr/>
      <dgm:t>
        <a:bodyPr/>
        <a:lstStyle/>
        <a:p>
          <a:endParaRPr lang="es-MX"/>
        </a:p>
      </dgm:t>
    </dgm:pt>
    <dgm:pt modelId="{F394DB29-46B9-430B-ACBD-ABD82943DE55}" type="sibTrans" cxnId="{A5A2BD27-8674-4A3C-96F7-D79DB9BEFF84}">
      <dgm:prSet/>
      <dgm:spPr/>
      <dgm:t>
        <a:bodyPr/>
        <a:lstStyle/>
        <a:p>
          <a:endParaRPr lang="es-MX"/>
        </a:p>
      </dgm:t>
    </dgm:pt>
    <dgm:pt modelId="{21C346F3-A4D3-4A0A-8435-E7C097BB39CC}">
      <dgm:prSet/>
      <dgm:spPr/>
      <dgm:t>
        <a:bodyPr/>
        <a:lstStyle/>
        <a:p>
          <a:r>
            <a:rPr lang="en-US" b="0" i="0" dirty="0"/>
            <a:t>Calculate the accuracy of </a:t>
          </a:r>
          <a:r>
            <a:rPr lang="en-US" b="0" i="0" dirty="0" err="1"/>
            <a:t>knn_cv</a:t>
          </a:r>
          <a:r>
            <a:rPr lang="en-US" b="0" i="0" dirty="0"/>
            <a:t> on the test data using the method :</a:t>
          </a:r>
          <a:endParaRPr lang="es-MX" dirty="0"/>
        </a:p>
      </dgm:t>
    </dgm:pt>
    <dgm:pt modelId="{27B0D410-760A-4681-BD23-720E07F3CCFE}" type="parTrans" cxnId="{7DB04EDF-9FCF-47DD-86D2-1AFAA7A69839}">
      <dgm:prSet/>
      <dgm:spPr/>
      <dgm:t>
        <a:bodyPr/>
        <a:lstStyle/>
        <a:p>
          <a:endParaRPr lang="es-MX"/>
        </a:p>
      </dgm:t>
    </dgm:pt>
    <dgm:pt modelId="{5532CDDF-5FA0-4A26-9334-C00E16CF5706}" type="sibTrans" cxnId="{7DB04EDF-9FCF-47DD-86D2-1AFAA7A69839}">
      <dgm:prSet/>
      <dgm:spPr/>
      <dgm:t>
        <a:bodyPr/>
        <a:lstStyle/>
        <a:p>
          <a:endParaRPr lang="es-MX"/>
        </a:p>
      </dgm:t>
    </dgm:pt>
    <dgm:pt modelId="{66747CAE-9076-4BF4-89F9-E15EBD15E9B3}">
      <dgm:prSet/>
      <dgm:spPr/>
      <dgm:t>
        <a:bodyPr/>
        <a:lstStyle/>
        <a:p>
          <a:r>
            <a:rPr lang="en-US" b="0" i="0" dirty="0"/>
            <a:t>Find the method performs best. Graph bar </a:t>
          </a:r>
          <a:r>
            <a:rPr lang="es-MX" b="0" i="0" dirty="0"/>
            <a:t>chart </a:t>
          </a:r>
          <a:endParaRPr lang="es-MX" dirty="0"/>
        </a:p>
      </dgm:t>
    </dgm:pt>
    <dgm:pt modelId="{1713F5C1-D6AC-4839-BD1A-BB2AD606B00D}" type="parTrans" cxnId="{DE8ED753-3646-47FA-8FE5-09EC85FE6530}">
      <dgm:prSet/>
      <dgm:spPr/>
      <dgm:t>
        <a:bodyPr/>
        <a:lstStyle/>
        <a:p>
          <a:endParaRPr lang="es-MX"/>
        </a:p>
      </dgm:t>
    </dgm:pt>
    <dgm:pt modelId="{48C9FEC4-C044-4E0D-90E5-1F0B079ED47A}" type="sibTrans" cxnId="{DE8ED753-3646-47FA-8FE5-09EC85FE6530}">
      <dgm:prSet/>
      <dgm:spPr/>
      <dgm:t>
        <a:bodyPr/>
        <a:lstStyle/>
        <a:p>
          <a:endParaRPr lang="es-MX"/>
        </a:p>
      </dgm:t>
    </dgm:pt>
    <dgm:pt modelId="{0236F1B4-8790-4687-A389-FF5FB1A09CE0}">
      <dgm:prSet/>
      <dgm:spPr/>
      <dgm:t>
        <a:bodyPr/>
        <a:lstStyle/>
        <a:p>
          <a:r>
            <a:rPr lang="en-US" dirty="0"/>
            <a:t>Best Algorithm is </a:t>
          </a:r>
          <a:r>
            <a:rPr lang="en-US" b="0" i="0" dirty="0"/>
            <a:t>DECISION TREE CLASSIFIER  (</a:t>
          </a:r>
          <a:r>
            <a:rPr lang="en-US" dirty="0"/>
            <a:t>score of 0.875)</a:t>
          </a:r>
          <a:endParaRPr lang="es-MX" dirty="0"/>
        </a:p>
      </dgm:t>
    </dgm:pt>
    <dgm:pt modelId="{4372B1DE-884B-4A5F-A13E-AA0E8FAFAA9D}" type="parTrans" cxnId="{0497E0AE-9640-4C19-A7A9-162CA4ACA7D2}">
      <dgm:prSet/>
      <dgm:spPr/>
      <dgm:t>
        <a:bodyPr/>
        <a:lstStyle/>
        <a:p>
          <a:endParaRPr lang="es-MX"/>
        </a:p>
      </dgm:t>
    </dgm:pt>
    <dgm:pt modelId="{43F7F071-49C1-48F7-885B-B773BF9AFC43}" type="sibTrans" cxnId="{0497E0AE-9640-4C19-A7A9-162CA4ACA7D2}">
      <dgm:prSet/>
      <dgm:spPr/>
      <dgm:t>
        <a:bodyPr/>
        <a:lstStyle/>
        <a:p>
          <a:endParaRPr lang="es-MX"/>
        </a:p>
      </dgm:t>
    </dgm:pt>
    <dgm:pt modelId="{7AE9E631-0D87-4324-B00C-4EC9DE7A39E4}" type="pres">
      <dgm:prSet presAssocID="{60F80B2E-AC7E-4015-B8A2-F18A39453AFA}" presName="Name0" presStyleCnt="0">
        <dgm:presLayoutVars>
          <dgm:dir/>
          <dgm:resizeHandles val="exact"/>
        </dgm:presLayoutVars>
      </dgm:prSet>
      <dgm:spPr/>
    </dgm:pt>
    <dgm:pt modelId="{D69133E4-B4D8-4C68-88F4-FDD3F3E2ECA0}" type="pres">
      <dgm:prSet presAssocID="{9E874023-62C4-483B-BD2B-56276CBFC505}" presName="node" presStyleLbl="node1" presStyleIdx="0" presStyleCnt="15">
        <dgm:presLayoutVars>
          <dgm:bulletEnabled val="1"/>
        </dgm:presLayoutVars>
      </dgm:prSet>
      <dgm:spPr/>
    </dgm:pt>
    <dgm:pt modelId="{3EB6602B-47C8-443E-9E32-DA0BDFE7F641}" type="pres">
      <dgm:prSet presAssocID="{62E33801-2BA4-4995-9947-1A56B43451BD}" presName="sibTrans" presStyleLbl="sibTrans1D1" presStyleIdx="0" presStyleCnt="14"/>
      <dgm:spPr/>
    </dgm:pt>
    <dgm:pt modelId="{EE9E09A3-AC79-4BAD-992B-E726B3779A34}" type="pres">
      <dgm:prSet presAssocID="{62E33801-2BA4-4995-9947-1A56B43451BD}" presName="connectorText" presStyleLbl="sibTrans1D1" presStyleIdx="0" presStyleCnt="14"/>
      <dgm:spPr/>
    </dgm:pt>
    <dgm:pt modelId="{E71244DB-CACF-4FBF-A83A-81EB930970E8}" type="pres">
      <dgm:prSet presAssocID="{87CDC83F-71F7-4D05-B987-C51E3E2197E1}" presName="node" presStyleLbl="node1" presStyleIdx="1" presStyleCnt="15">
        <dgm:presLayoutVars>
          <dgm:bulletEnabled val="1"/>
        </dgm:presLayoutVars>
      </dgm:prSet>
      <dgm:spPr/>
    </dgm:pt>
    <dgm:pt modelId="{5C9D84FE-4477-45C9-A325-90A344B6C4C0}" type="pres">
      <dgm:prSet presAssocID="{644CFF12-9807-49AB-B863-D3C92D8F324A}" presName="sibTrans" presStyleLbl="sibTrans1D1" presStyleIdx="1" presStyleCnt="14"/>
      <dgm:spPr/>
    </dgm:pt>
    <dgm:pt modelId="{40F58063-95FB-45EB-B51A-173F94C024D1}" type="pres">
      <dgm:prSet presAssocID="{644CFF12-9807-49AB-B863-D3C92D8F324A}" presName="connectorText" presStyleLbl="sibTrans1D1" presStyleIdx="1" presStyleCnt="14"/>
      <dgm:spPr/>
    </dgm:pt>
    <dgm:pt modelId="{70CAED38-9776-4FD5-A03D-6F72B8392222}" type="pres">
      <dgm:prSet presAssocID="{7147D0F6-00BE-4353-9564-1E8C4862C1E1}" presName="node" presStyleLbl="node1" presStyleIdx="2" presStyleCnt="15">
        <dgm:presLayoutVars>
          <dgm:bulletEnabled val="1"/>
        </dgm:presLayoutVars>
      </dgm:prSet>
      <dgm:spPr/>
    </dgm:pt>
    <dgm:pt modelId="{F4C545D8-DC5D-4368-8A81-139127BA6891}" type="pres">
      <dgm:prSet presAssocID="{757C3905-703A-4CBB-982B-09D81604D1A9}" presName="sibTrans" presStyleLbl="sibTrans1D1" presStyleIdx="2" presStyleCnt="14"/>
      <dgm:spPr/>
    </dgm:pt>
    <dgm:pt modelId="{CF912276-9708-4D0F-93AC-70A3F737FC7B}" type="pres">
      <dgm:prSet presAssocID="{757C3905-703A-4CBB-982B-09D81604D1A9}" presName="connectorText" presStyleLbl="sibTrans1D1" presStyleIdx="2" presStyleCnt="14"/>
      <dgm:spPr/>
    </dgm:pt>
    <dgm:pt modelId="{3CF99C06-BFFB-4151-A821-0AEDF299052F}" type="pres">
      <dgm:prSet presAssocID="{6B972325-317E-4B0A-90B6-F2D85E2C4778}" presName="node" presStyleLbl="node1" presStyleIdx="3" presStyleCnt="15">
        <dgm:presLayoutVars>
          <dgm:bulletEnabled val="1"/>
        </dgm:presLayoutVars>
      </dgm:prSet>
      <dgm:spPr/>
    </dgm:pt>
    <dgm:pt modelId="{10FF41DC-9796-42D9-AB9C-39DC5CCF10C4}" type="pres">
      <dgm:prSet presAssocID="{A3C8A96D-FA5C-4C86-BAC0-C52A042117D1}" presName="sibTrans" presStyleLbl="sibTrans1D1" presStyleIdx="3" presStyleCnt="14"/>
      <dgm:spPr/>
    </dgm:pt>
    <dgm:pt modelId="{79952752-87BD-4869-9307-BBBA5B55BA68}" type="pres">
      <dgm:prSet presAssocID="{A3C8A96D-FA5C-4C86-BAC0-C52A042117D1}" presName="connectorText" presStyleLbl="sibTrans1D1" presStyleIdx="3" presStyleCnt="14"/>
      <dgm:spPr/>
    </dgm:pt>
    <dgm:pt modelId="{6CE678A9-A14B-49C5-B560-9E42429882E8}" type="pres">
      <dgm:prSet presAssocID="{535A978F-1E7A-4BFC-9B5A-7E1847A10307}" presName="node" presStyleLbl="node1" presStyleIdx="4" presStyleCnt="15">
        <dgm:presLayoutVars>
          <dgm:bulletEnabled val="1"/>
        </dgm:presLayoutVars>
      </dgm:prSet>
      <dgm:spPr/>
    </dgm:pt>
    <dgm:pt modelId="{86C343F9-C8D9-43B8-AA56-8CD64CB320BD}" type="pres">
      <dgm:prSet presAssocID="{119EAA7F-49A1-4975-8617-CE97F6634EF9}" presName="sibTrans" presStyleLbl="sibTrans1D1" presStyleIdx="4" presStyleCnt="14"/>
      <dgm:spPr/>
    </dgm:pt>
    <dgm:pt modelId="{30717536-EE59-4F54-AADC-6341E11F0999}" type="pres">
      <dgm:prSet presAssocID="{119EAA7F-49A1-4975-8617-CE97F6634EF9}" presName="connectorText" presStyleLbl="sibTrans1D1" presStyleIdx="4" presStyleCnt="14"/>
      <dgm:spPr/>
    </dgm:pt>
    <dgm:pt modelId="{9176893F-55C4-4365-8633-94B068441BFB}" type="pres">
      <dgm:prSet presAssocID="{4DC5952F-90D1-4F6A-9E1D-475E0C768C52}" presName="node" presStyleLbl="node1" presStyleIdx="5" presStyleCnt="15">
        <dgm:presLayoutVars>
          <dgm:bulletEnabled val="1"/>
        </dgm:presLayoutVars>
      </dgm:prSet>
      <dgm:spPr/>
    </dgm:pt>
    <dgm:pt modelId="{2F158E01-FFEF-4829-BE59-575401EC834A}" type="pres">
      <dgm:prSet presAssocID="{30A95DA4-DA23-4A52-AA00-B679BDFA3CC6}" presName="sibTrans" presStyleLbl="sibTrans1D1" presStyleIdx="5" presStyleCnt="14"/>
      <dgm:spPr/>
    </dgm:pt>
    <dgm:pt modelId="{98290CEB-BE31-41C9-9017-CDF2348DAFE3}" type="pres">
      <dgm:prSet presAssocID="{30A95DA4-DA23-4A52-AA00-B679BDFA3CC6}" presName="connectorText" presStyleLbl="sibTrans1D1" presStyleIdx="5" presStyleCnt="14"/>
      <dgm:spPr/>
    </dgm:pt>
    <dgm:pt modelId="{EE639841-34AE-4966-A9A6-F9BCDC5FAC73}" type="pres">
      <dgm:prSet presAssocID="{1ABFB93A-E000-4577-B4BC-876224AE82B6}" presName="node" presStyleLbl="node1" presStyleIdx="6" presStyleCnt="15">
        <dgm:presLayoutVars>
          <dgm:bulletEnabled val="1"/>
        </dgm:presLayoutVars>
      </dgm:prSet>
      <dgm:spPr/>
    </dgm:pt>
    <dgm:pt modelId="{6725E3B8-FE3C-4D5A-94AF-AE3A68CE24A7}" type="pres">
      <dgm:prSet presAssocID="{670C792F-B28A-41CA-99B2-2668A589C60D}" presName="sibTrans" presStyleLbl="sibTrans1D1" presStyleIdx="6" presStyleCnt="14"/>
      <dgm:spPr/>
    </dgm:pt>
    <dgm:pt modelId="{E5C33FB0-8DBE-4AE8-AAA6-0ABD592B8029}" type="pres">
      <dgm:prSet presAssocID="{670C792F-B28A-41CA-99B2-2668A589C60D}" presName="connectorText" presStyleLbl="sibTrans1D1" presStyleIdx="6" presStyleCnt="14"/>
      <dgm:spPr/>
    </dgm:pt>
    <dgm:pt modelId="{3E26DD65-D461-44B9-8929-6D4A36CFD381}" type="pres">
      <dgm:prSet presAssocID="{20F17771-4F8E-4AB8-860F-8F0CAC40B73C}" presName="node" presStyleLbl="node1" presStyleIdx="7" presStyleCnt="15">
        <dgm:presLayoutVars>
          <dgm:bulletEnabled val="1"/>
        </dgm:presLayoutVars>
      </dgm:prSet>
      <dgm:spPr/>
    </dgm:pt>
    <dgm:pt modelId="{61A9161B-EBAB-43F0-91BA-9747322739A6}" type="pres">
      <dgm:prSet presAssocID="{A24FF6A5-F4F1-4AE3-8519-CCC3480E9020}" presName="sibTrans" presStyleLbl="sibTrans1D1" presStyleIdx="7" presStyleCnt="14"/>
      <dgm:spPr/>
    </dgm:pt>
    <dgm:pt modelId="{86D0994F-F07A-47B7-ACB9-CE420F8283B3}" type="pres">
      <dgm:prSet presAssocID="{A24FF6A5-F4F1-4AE3-8519-CCC3480E9020}" presName="connectorText" presStyleLbl="sibTrans1D1" presStyleIdx="7" presStyleCnt="14"/>
      <dgm:spPr/>
    </dgm:pt>
    <dgm:pt modelId="{2A4D3BF9-5AA6-4F56-9E41-938BCF7062F1}" type="pres">
      <dgm:prSet presAssocID="{EBFBF2AE-3625-4593-9F52-08BAA1A3F35F}" presName="node" presStyleLbl="node1" presStyleIdx="8" presStyleCnt="15">
        <dgm:presLayoutVars>
          <dgm:bulletEnabled val="1"/>
        </dgm:presLayoutVars>
      </dgm:prSet>
      <dgm:spPr/>
    </dgm:pt>
    <dgm:pt modelId="{0BB3545E-8896-41A2-A286-0979AEDD9D52}" type="pres">
      <dgm:prSet presAssocID="{B05DD6EF-9D28-4279-A6FD-5423EDF6021A}" presName="sibTrans" presStyleLbl="sibTrans1D1" presStyleIdx="8" presStyleCnt="14"/>
      <dgm:spPr/>
    </dgm:pt>
    <dgm:pt modelId="{7FD52130-78C8-476E-ADB5-2C92696BCB23}" type="pres">
      <dgm:prSet presAssocID="{B05DD6EF-9D28-4279-A6FD-5423EDF6021A}" presName="connectorText" presStyleLbl="sibTrans1D1" presStyleIdx="8" presStyleCnt="14"/>
      <dgm:spPr/>
    </dgm:pt>
    <dgm:pt modelId="{B799B4C6-08DE-4E02-AF2A-C3B1C7A7D10E}" type="pres">
      <dgm:prSet presAssocID="{C7F1A5A6-CDA1-424A-828C-C3F4AEAD1BD1}" presName="node" presStyleLbl="node1" presStyleIdx="9" presStyleCnt="15">
        <dgm:presLayoutVars>
          <dgm:bulletEnabled val="1"/>
        </dgm:presLayoutVars>
      </dgm:prSet>
      <dgm:spPr/>
    </dgm:pt>
    <dgm:pt modelId="{A5C0BD82-E97A-40C9-AA43-364B1BB6C767}" type="pres">
      <dgm:prSet presAssocID="{C67E6382-B389-4423-A4DF-E03806DA5D38}" presName="sibTrans" presStyleLbl="sibTrans1D1" presStyleIdx="9" presStyleCnt="14"/>
      <dgm:spPr/>
    </dgm:pt>
    <dgm:pt modelId="{689B6B89-C367-4117-B861-B281BBA14E1A}" type="pres">
      <dgm:prSet presAssocID="{C67E6382-B389-4423-A4DF-E03806DA5D38}" presName="connectorText" presStyleLbl="sibTrans1D1" presStyleIdx="9" presStyleCnt="14"/>
      <dgm:spPr/>
    </dgm:pt>
    <dgm:pt modelId="{B1641A7A-B5D5-4CF7-90E7-39CE591CE3EE}" type="pres">
      <dgm:prSet presAssocID="{F0D788FE-1A3B-41AE-8F02-289419E5C2E1}" presName="node" presStyleLbl="node1" presStyleIdx="10" presStyleCnt="15">
        <dgm:presLayoutVars>
          <dgm:bulletEnabled val="1"/>
        </dgm:presLayoutVars>
      </dgm:prSet>
      <dgm:spPr/>
    </dgm:pt>
    <dgm:pt modelId="{B1A8FA26-031E-4C0C-8D3E-572826807FF2}" type="pres">
      <dgm:prSet presAssocID="{F394DB29-46B9-430B-ACBD-ABD82943DE55}" presName="sibTrans" presStyleLbl="sibTrans1D1" presStyleIdx="10" presStyleCnt="14"/>
      <dgm:spPr/>
    </dgm:pt>
    <dgm:pt modelId="{853ACF86-84FD-45E3-BFBB-085905B69F13}" type="pres">
      <dgm:prSet presAssocID="{F394DB29-46B9-430B-ACBD-ABD82943DE55}" presName="connectorText" presStyleLbl="sibTrans1D1" presStyleIdx="10" presStyleCnt="14"/>
      <dgm:spPr/>
    </dgm:pt>
    <dgm:pt modelId="{57A5C7FC-9CF1-4B4B-B90D-A5321D2DA2C9}" type="pres">
      <dgm:prSet presAssocID="{20C1C358-F54F-4D7F-AC6F-B2840F4C70F6}" presName="node" presStyleLbl="node1" presStyleIdx="11" presStyleCnt="15">
        <dgm:presLayoutVars>
          <dgm:bulletEnabled val="1"/>
        </dgm:presLayoutVars>
      </dgm:prSet>
      <dgm:spPr/>
    </dgm:pt>
    <dgm:pt modelId="{14471AE3-4ED7-449B-AA08-6165FB996418}" type="pres">
      <dgm:prSet presAssocID="{996E0368-D763-4FCC-8C2F-2B74D4FED2A6}" presName="sibTrans" presStyleLbl="sibTrans1D1" presStyleIdx="11" presStyleCnt="14"/>
      <dgm:spPr/>
    </dgm:pt>
    <dgm:pt modelId="{53DA8485-3BB6-40A2-8CF6-83B7E67048CE}" type="pres">
      <dgm:prSet presAssocID="{996E0368-D763-4FCC-8C2F-2B74D4FED2A6}" presName="connectorText" presStyleLbl="sibTrans1D1" presStyleIdx="11" presStyleCnt="14"/>
      <dgm:spPr/>
    </dgm:pt>
    <dgm:pt modelId="{4A870B52-A808-46CE-BCF2-38A41DBCC0C0}" type="pres">
      <dgm:prSet presAssocID="{21C346F3-A4D3-4A0A-8435-E7C097BB39CC}" presName="node" presStyleLbl="node1" presStyleIdx="12" presStyleCnt="15">
        <dgm:presLayoutVars>
          <dgm:bulletEnabled val="1"/>
        </dgm:presLayoutVars>
      </dgm:prSet>
      <dgm:spPr/>
    </dgm:pt>
    <dgm:pt modelId="{07710D2E-8CF7-4CD7-B108-38A982CE19DC}" type="pres">
      <dgm:prSet presAssocID="{5532CDDF-5FA0-4A26-9334-C00E16CF5706}" presName="sibTrans" presStyleLbl="sibTrans1D1" presStyleIdx="12" presStyleCnt="14"/>
      <dgm:spPr/>
    </dgm:pt>
    <dgm:pt modelId="{8295AEE8-CC6D-40D3-A5A8-AB18BB3FD51E}" type="pres">
      <dgm:prSet presAssocID="{5532CDDF-5FA0-4A26-9334-C00E16CF5706}" presName="connectorText" presStyleLbl="sibTrans1D1" presStyleIdx="12" presStyleCnt="14"/>
      <dgm:spPr/>
    </dgm:pt>
    <dgm:pt modelId="{6929C8AA-6AB4-4FB0-92C1-D62361663F79}" type="pres">
      <dgm:prSet presAssocID="{66747CAE-9076-4BF4-89F9-E15EBD15E9B3}" presName="node" presStyleLbl="node1" presStyleIdx="13" presStyleCnt="15">
        <dgm:presLayoutVars>
          <dgm:bulletEnabled val="1"/>
        </dgm:presLayoutVars>
      </dgm:prSet>
      <dgm:spPr/>
    </dgm:pt>
    <dgm:pt modelId="{F9A46225-1003-489E-95CF-3B734ED18296}" type="pres">
      <dgm:prSet presAssocID="{48C9FEC4-C044-4E0D-90E5-1F0B079ED47A}" presName="sibTrans" presStyleLbl="sibTrans1D1" presStyleIdx="13" presStyleCnt="14"/>
      <dgm:spPr/>
    </dgm:pt>
    <dgm:pt modelId="{3DEA8E08-E384-4E43-B048-D93C4F566FA5}" type="pres">
      <dgm:prSet presAssocID="{48C9FEC4-C044-4E0D-90E5-1F0B079ED47A}" presName="connectorText" presStyleLbl="sibTrans1D1" presStyleIdx="13" presStyleCnt="14"/>
      <dgm:spPr/>
    </dgm:pt>
    <dgm:pt modelId="{B61D6C60-B94D-41AC-B4AA-987F649DFAED}" type="pres">
      <dgm:prSet presAssocID="{0236F1B4-8790-4687-A389-FF5FB1A09CE0}" presName="node" presStyleLbl="node1" presStyleIdx="14" presStyleCnt="15">
        <dgm:presLayoutVars>
          <dgm:bulletEnabled val="1"/>
        </dgm:presLayoutVars>
      </dgm:prSet>
      <dgm:spPr/>
    </dgm:pt>
  </dgm:ptLst>
  <dgm:cxnLst>
    <dgm:cxn modelId="{A453B600-47EE-4BD1-AB3C-B7584E3D09CC}" type="presOf" srcId="{4DC5952F-90D1-4F6A-9E1D-475E0C768C52}" destId="{9176893F-55C4-4365-8633-94B068441BFB}" srcOrd="0" destOrd="0" presId="urn:microsoft.com/office/officeart/2005/8/layout/bProcess3"/>
    <dgm:cxn modelId="{44016705-B4F7-44F0-B8E1-47FAC4E8786F}" srcId="{60F80B2E-AC7E-4015-B8A2-F18A39453AFA}" destId="{20C1C358-F54F-4D7F-AC6F-B2840F4C70F6}" srcOrd="11" destOrd="0" parTransId="{6261E731-7F49-49FE-A77F-75D9083639FA}" sibTransId="{996E0368-D763-4FCC-8C2F-2B74D4FED2A6}"/>
    <dgm:cxn modelId="{54740A08-3CBB-4859-A9B2-CCFF3DBA96C5}" srcId="{60F80B2E-AC7E-4015-B8A2-F18A39453AFA}" destId="{6B972325-317E-4B0A-90B6-F2D85E2C4778}" srcOrd="3" destOrd="0" parTransId="{DE1FD457-F946-4E59-89C6-8F16CF3405BE}" sibTransId="{A3C8A96D-FA5C-4C86-BAC0-C52A042117D1}"/>
    <dgm:cxn modelId="{BAA48A0D-C163-43E9-97C3-27C82B7FC7DC}" type="presOf" srcId="{30A95DA4-DA23-4A52-AA00-B679BDFA3CC6}" destId="{98290CEB-BE31-41C9-9017-CDF2348DAFE3}" srcOrd="1" destOrd="0" presId="urn:microsoft.com/office/officeart/2005/8/layout/bProcess3"/>
    <dgm:cxn modelId="{F18EF213-F479-46CC-AE26-EF06F7B01D83}" type="presOf" srcId="{87CDC83F-71F7-4D05-B987-C51E3E2197E1}" destId="{E71244DB-CACF-4FBF-A83A-81EB930970E8}" srcOrd="0" destOrd="0" presId="urn:microsoft.com/office/officeart/2005/8/layout/bProcess3"/>
    <dgm:cxn modelId="{4F1EDC17-54A9-4EDE-BA9C-0DB0077D6862}" type="presOf" srcId="{5532CDDF-5FA0-4A26-9334-C00E16CF5706}" destId="{8295AEE8-CC6D-40D3-A5A8-AB18BB3FD51E}" srcOrd="1" destOrd="0" presId="urn:microsoft.com/office/officeart/2005/8/layout/bProcess3"/>
    <dgm:cxn modelId="{1AC2991F-5FE3-4BCC-AB81-3CD1C3A2653E}" type="presOf" srcId="{0236F1B4-8790-4687-A389-FF5FB1A09CE0}" destId="{B61D6C60-B94D-41AC-B4AA-987F649DFAED}" srcOrd="0" destOrd="0" presId="urn:microsoft.com/office/officeart/2005/8/layout/bProcess3"/>
    <dgm:cxn modelId="{81E05021-F0CF-4562-839C-0E9041231CE4}" type="presOf" srcId="{21C346F3-A4D3-4A0A-8435-E7C097BB39CC}" destId="{4A870B52-A808-46CE-BCF2-38A41DBCC0C0}" srcOrd="0" destOrd="0" presId="urn:microsoft.com/office/officeart/2005/8/layout/bProcess3"/>
    <dgm:cxn modelId="{263D3723-06D8-4E0B-8701-651B4F73F140}" srcId="{60F80B2E-AC7E-4015-B8A2-F18A39453AFA}" destId="{C7F1A5A6-CDA1-424A-828C-C3F4AEAD1BD1}" srcOrd="9" destOrd="0" parTransId="{6D2092E1-B868-44B4-9783-D64C31BF65F7}" sibTransId="{C67E6382-B389-4423-A4DF-E03806DA5D38}"/>
    <dgm:cxn modelId="{41CC2324-D709-4063-A02D-96A4A6F36CCE}" type="presOf" srcId="{119EAA7F-49A1-4975-8617-CE97F6634EF9}" destId="{30717536-EE59-4F54-AADC-6341E11F0999}" srcOrd="1" destOrd="0" presId="urn:microsoft.com/office/officeart/2005/8/layout/bProcess3"/>
    <dgm:cxn modelId="{45629A26-6BD3-4977-A343-475CA9EEE87E}" type="presOf" srcId="{7147D0F6-00BE-4353-9564-1E8C4862C1E1}" destId="{70CAED38-9776-4FD5-A03D-6F72B8392222}" srcOrd="0" destOrd="0" presId="urn:microsoft.com/office/officeart/2005/8/layout/bProcess3"/>
    <dgm:cxn modelId="{A5A2BD27-8674-4A3C-96F7-D79DB9BEFF84}" srcId="{60F80B2E-AC7E-4015-B8A2-F18A39453AFA}" destId="{F0D788FE-1A3B-41AE-8F02-289419E5C2E1}" srcOrd="10" destOrd="0" parTransId="{42AB97E5-D76B-449A-9668-72B485ACD22C}" sibTransId="{F394DB29-46B9-430B-ACBD-ABD82943DE55}"/>
    <dgm:cxn modelId="{36947031-1515-4F74-A462-AD917603F11A}" type="presOf" srcId="{A3C8A96D-FA5C-4C86-BAC0-C52A042117D1}" destId="{79952752-87BD-4869-9307-BBBA5B55BA68}" srcOrd="1" destOrd="0" presId="urn:microsoft.com/office/officeart/2005/8/layout/bProcess3"/>
    <dgm:cxn modelId="{DAE9E033-9B72-4A87-82E5-04886C1000DD}" srcId="{60F80B2E-AC7E-4015-B8A2-F18A39453AFA}" destId="{9E874023-62C4-483B-BD2B-56276CBFC505}" srcOrd="0" destOrd="0" parTransId="{E6726E3B-AA7C-4905-9DC6-905EE0DD6B74}" sibTransId="{62E33801-2BA4-4995-9947-1A56B43451BD}"/>
    <dgm:cxn modelId="{86FB783F-AAF7-445E-98C7-7D1EC153516D}" srcId="{60F80B2E-AC7E-4015-B8A2-F18A39453AFA}" destId="{1ABFB93A-E000-4577-B4BC-876224AE82B6}" srcOrd="6" destOrd="0" parTransId="{F3E01C8C-D1B3-462F-9B7D-0DBCE2BF33BF}" sibTransId="{670C792F-B28A-41CA-99B2-2668A589C60D}"/>
    <dgm:cxn modelId="{EC491040-1B42-449E-AF8A-6BB32F1761CC}" srcId="{60F80B2E-AC7E-4015-B8A2-F18A39453AFA}" destId="{4DC5952F-90D1-4F6A-9E1D-475E0C768C52}" srcOrd="5" destOrd="0" parTransId="{994A5E73-61F4-4510-BDB1-AA1E324C96A6}" sibTransId="{30A95DA4-DA23-4A52-AA00-B679BDFA3CC6}"/>
    <dgm:cxn modelId="{F241385E-28E1-4748-B740-3305D8DE092C}" type="presOf" srcId="{757C3905-703A-4CBB-982B-09D81604D1A9}" destId="{CF912276-9708-4D0F-93AC-70A3F737FC7B}" srcOrd="1" destOrd="0" presId="urn:microsoft.com/office/officeart/2005/8/layout/bProcess3"/>
    <dgm:cxn modelId="{0185A560-DBDB-4668-8E8A-C0A8805B02B4}" srcId="{60F80B2E-AC7E-4015-B8A2-F18A39453AFA}" destId="{20F17771-4F8E-4AB8-860F-8F0CAC40B73C}" srcOrd="7" destOrd="0" parTransId="{C3066731-1260-4D7F-947C-CC10DCA86EBB}" sibTransId="{A24FF6A5-F4F1-4AE3-8519-CCC3480E9020}"/>
    <dgm:cxn modelId="{17A3A241-8309-4FFB-AAC5-E8D7690E0831}" srcId="{60F80B2E-AC7E-4015-B8A2-F18A39453AFA}" destId="{EBFBF2AE-3625-4593-9F52-08BAA1A3F35F}" srcOrd="8" destOrd="0" parTransId="{7B7AA847-6BD4-430A-A6D7-73B94065599C}" sibTransId="{B05DD6EF-9D28-4279-A6FD-5423EDF6021A}"/>
    <dgm:cxn modelId="{570EB141-D91A-43B5-9B2A-0CADFA68CD61}" type="presOf" srcId="{A24FF6A5-F4F1-4AE3-8519-CCC3480E9020}" destId="{61A9161B-EBAB-43F0-91BA-9747322739A6}" srcOrd="0" destOrd="0" presId="urn:microsoft.com/office/officeart/2005/8/layout/bProcess3"/>
    <dgm:cxn modelId="{78A15A62-9E04-4437-8D07-D96F90A26D66}" type="presOf" srcId="{644CFF12-9807-49AB-B863-D3C92D8F324A}" destId="{5C9D84FE-4477-45C9-A325-90A344B6C4C0}" srcOrd="0" destOrd="0" presId="urn:microsoft.com/office/officeart/2005/8/layout/bProcess3"/>
    <dgm:cxn modelId="{75EF8764-6B70-4F4E-8F08-02DB63B076DC}" type="presOf" srcId="{30A95DA4-DA23-4A52-AA00-B679BDFA3CC6}" destId="{2F158E01-FFEF-4829-BE59-575401EC834A}" srcOrd="0" destOrd="0" presId="urn:microsoft.com/office/officeart/2005/8/layout/bProcess3"/>
    <dgm:cxn modelId="{86448F65-8740-4591-8E28-BE1DEB1F0F9D}" type="presOf" srcId="{757C3905-703A-4CBB-982B-09D81604D1A9}" destId="{F4C545D8-DC5D-4368-8A81-139127BA6891}" srcOrd="0" destOrd="0" presId="urn:microsoft.com/office/officeart/2005/8/layout/bProcess3"/>
    <dgm:cxn modelId="{3D7BFA68-4EC8-45A9-BF9D-8ECF50A5D56E}" type="presOf" srcId="{62E33801-2BA4-4995-9947-1A56B43451BD}" destId="{EE9E09A3-AC79-4BAD-992B-E726B3779A34}" srcOrd="1" destOrd="0" presId="urn:microsoft.com/office/officeart/2005/8/layout/bProcess3"/>
    <dgm:cxn modelId="{13607C69-3147-4FCE-98C8-96C93F94E50F}" type="presOf" srcId="{62E33801-2BA4-4995-9947-1A56B43451BD}" destId="{3EB6602B-47C8-443E-9E32-DA0BDFE7F641}" srcOrd="0" destOrd="0" presId="urn:microsoft.com/office/officeart/2005/8/layout/bProcess3"/>
    <dgm:cxn modelId="{565E5D70-AB9F-4822-A83C-45A7030D2954}" type="presOf" srcId="{535A978F-1E7A-4BFC-9B5A-7E1847A10307}" destId="{6CE678A9-A14B-49C5-B560-9E42429882E8}" srcOrd="0" destOrd="0" presId="urn:microsoft.com/office/officeart/2005/8/layout/bProcess3"/>
    <dgm:cxn modelId="{F4634871-2ED7-44F6-9813-F67E96A52723}" type="presOf" srcId="{A3C8A96D-FA5C-4C86-BAC0-C52A042117D1}" destId="{10FF41DC-9796-42D9-AB9C-39DC5CCF10C4}" srcOrd="0" destOrd="0" presId="urn:microsoft.com/office/officeart/2005/8/layout/bProcess3"/>
    <dgm:cxn modelId="{DE8ED753-3646-47FA-8FE5-09EC85FE6530}" srcId="{60F80B2E-AC7E-4015-B8A2-F18A39453AFA}" destId="{66747CAE-9076-4BF4-89F9-E15EBD15E9B3}" srcOrd="13" destOrd="0" parTransId="{1713F5C1-D6AC-4839-BD1A-BB2AD606B00D}" sibTransId="{48C9FEC4-C044-4E0D-90E5-1F0B079ED47A}"/>
    <dgm:cxn modelId="{4E376F54-AACE-42FF-9EF1-FD5D21C7D179}" type="presOf" srcId="{F394DB29-46B9-430B-ACBD-ABD82943DE55}" destId="{853ACF86-84FD-45E3-BFBB-085905B69F13}" srcOrd="1" destOrd="0" presId="urn:microsoft.com/office/officeart/2005/8/layout/bProcess3"/>
    <dgm:cxn modelId="{BE34B055-AFE4-45C9-891C-A0D75CF7441E}" type="presOf" srcId="{B05DD6EF-9D28-4279-A6FD-5423EDF6021A}" destId="{0BB3545E-8896-41A2-A286-0979AEDD9D52}" srcOrd="0" destOrd="0" presId="urn:microsoft.com/office/officeart/2005/8/layout/bProcess3"/>
    <dgm:cxn modelId="{0F7F1758-D6DA-476F-905A-42ADEC90DA10}" type="presOf" srcId="{C67E6382-B389-4423-A4DF-E03806DA5D38}" destId="{A5C0BD82-E97A-40C9-AA43-364B1BB6C767}" srcOrd="0" destOrd="0" presId="urn:microsoft.com/office/officeart/2005/8/layout/bProcess3"/>
    <dgm:cxn modelId="{E89A3F58-D9E8-46E9-9172-93C718E382D0}" type="presOf" srcId="{5532CDDF-5FA0-4A26-9334-C00E16CF5706}" destId="{07710D2E-8CF7-4CD7-B108-38A982CE19DC}" srcOrd="0" destOrd="0" presId="urn:microsoft.com/office/officeart/2005/8/layout/bProcess3"/>
    <dgm:cxn modelId="{F2EB8778-81C9-4599-AF71-D732044E0A06}" type="presOf" srcId="{66747CAE-9076-4BF4-89F9-E15EBD15E9B3}" destId="{6929C8AA-6AB4-4FB0-92C1-D62361663F79}" srcOrd="0" destOrd="0" presId="urn:microsoft.com/office/officeart/2005/8/layout/bProcess3"/>
    <dgm:cxn modelId="{B587057F-53A4-4E9D-A8E9-BC7DC15B951C}" type="presOf" srcId="{670C792F-B28A-41CA-99B2-2668A589C60D}" destId="{6725E3B8-FE3C-4D5A-94AF-AE3A68CE24A7}" srcOrd="0" destOrd="0" presId="urn:microsoft.com/office/officeart/2005/8/layout/bProcess3"/>
    <dgm:cxn modelId="{DB3C3280-A69A-47AE-AA76-D4E163FFC0AB}" type="presOf" srcId="{644CFF12-9807-49AB-B863-D3C92D8F324A}" destId="{40F58063-95FB-45EB-B51A-173F94C024D1}" srcOrd="1" destOrd="0" presId="urn:microsoft.com/office/officeart/2005/8/layout/bProcess3"/>
    <dgm:cxn modelId="{AF92538A-9823-4529-AF65-F7A52189553A}" type="presOf" srcId="{C7F1A5A6-CDA1-424A-828C-C3F4AEAD1BD1}" destId="{B799B4C6-08DE-4E02-AF2A-C3B1C7A7D10E}" srcOrd="0" destOrd="0" presId="urn:microsoft.com/office/officeart/2005/8/layout/bProcess3"/>
    <dgm:cxn modelId="{40532792-F475-4E09-A28F-B7A906B5D40F}" srcId="{60F80B2E-AC7E-4015-B8A2-F18A39453AFA}" destId="{87CDC83F-71F7-4D05-B987-C51E3E2197E1}" srcOrd="1" destOrd="0" parTransId="{98B728C8-8530-4F95-B64F-A57F5340FC49}" sibTransId="{644CFF12-9807-49AB-B863-D3C92D8F324A}"/>
    <dgm:cxn modelId="{C5575993-DE0D-4444-A57C-C5385640BFA8}" type="presOf" srcId="{119EAA7F-49A1-4975-8617-CE97F6634EF9}" destId="{86C343F9-C8D9-43B8-AA56-8CD64CB320BD}" srcOrd="0" destOrd="0" presId="urn:microsoft.com/office/officeart/2005/8/layout/bProcess3"/>
    <dgm:cxn modelId="{7692049E-8530-4E4B-B42E-2289B6ADC971}" type="presOf" srcId="{48C9FEC4-C044-4E0D-90E5-1F0B079ED47A}" destId="{F9A46225-1003-489E-95CF-3B734ED18296}" srcOrd="0" destOrd="0" presId="urn:microsoft.com/office/officeart/2005/8/layout/bProcess3"/>
    <dgm:cxn modelId="{605B3B9E-92CD-460C-B2E9-0E7C1EA5F393}" type="presOf" srcId="{60F80B2E-AC7E-4015-B8A2-F18A39453AFA}" destId="{7AE9E631-0D87-4324-B00C-4EC9DE7A39E4}" srcOrd="0" destOrd="0" presId="urn:microsoft.com/office/officeart/2005/8/layout/bProcess3"/>
    <dgm:cxn modelId="{B5ED36A4-BB9A-4F8D-BA94-6117A7C75185}" type="presOf" srcId="{9E874023-62C4-483B-BD2B-56276CBFC505}" destId="{D69133E4-B4D8-4C68-88F4-FDD3F3E2ECA0}" srcOrd="0" destOrd="0" presId="urn:microsoft.com/office/officeart/2005/8/layout/bProcess3"/>
    <dgm:cxn modelId="{0497E0AE-9640-4C19-A7A9-162CA4ACA7D2}" srcId="{60F80B2E-AC7E-4015-B8A2-F18A39453AFA}" destId="{0236F1B4-8790-4687-A389-FF5FB1A09CE0}" srcOrd="14" destOrd="0" parTransId="{4372B1DE-884B-4A5F-A13E-AA0E8FAFAA9D}" sibTransId="{43F7F071-49C1-48F7-885B-B773BF9AFC43}"/>
    <dgm:cxn modelId="{44B512AF-E78B-4C98-94C6-CE5F9585B380}" type="presOf" srcId="{1ABFB93A-E000-4577-B4BC-876224AE82B6}" destId="{EE639841-34AE-4966-A9A6-F9BCDC5FAC73}" srcOrd="0" destOrd="0" presId="urn:microsoft.com/office/officeart/2005/8/layout/bProcess3"/>
    <dgm:cxn modelId="{4B8E39B3-FBDC-4836-A166-B3F936486C81}" srcId="{60F80B2E-AC7E-4015-B8A2-F18A39453AFA}" destId="{535A978F-1E7A-4BFC-9B5A-7E1847A10307}" srcOrd="4" destOrd="0" parTransId="{5A2768F6-E428-4C68-96A5-00B1F623CEA3}" sibTransId="{119EAA7F-49A1-4975-8617-CE97F6634EF9}"/>
    <dgm:cxn modelId="{832B35BD-7791-4352-86AD-340AB553EFB1}" type="presOf" srcId="{20F17771-4F8E-4AB8-860F-8F0CAC40B73C}" destId="{3E26DD65-D461-44B9-8929-6D4A36CFD381}" srcOrd="0" destOrd="0" presId="urn:microsoft.com/office/officeart/2005/8/layout/bProcess3"/>
    <dgm:cxn modelId="{3B2949C2-104A-4A60-83D1-0161CCCE3391}" type="presOf" srcId="{996E0368-D763-4FCC-8C2F-2B74D4FED2A6}" destId="{53DA8485-3BB6-40A2-8CF6-83B7E67048CE}" srcOrd="1" destOrd="0" presId="urn:microsoft.com/office/officeart/2005/8/layout/bProcess3"/>
    <dgm:cxn modelId="{705BD3C4-DC85-426A-8EAE-A4596DAF37D2}" type="presOf" srcId="{A24FF6A5-F4F1-4AE3-8519-CCC3480E9020}" destId="{86D0994F-F07A-47B7-ACB9-CE420F8283B3}" srcOrd="1" destOrd="0" presId="urn:microsoft.com/office/officeart/2005/8/layout/bProcess3"/>
    <dgm:cxn modelId="{C7D0FFC4-852E-48B7-BC49-AE48566025E6}" type="presOf" srcId="{EBFBF2AE-3625-4593-9F52-08BAA1A3F35F}" destId="{2A4D3BF9-5AA6-4F56-9E41-938BCF7062F1}" srcOrd="0" destOrd="0" presId="urn:microsoft.com/office/officeart/2005/8/layout/bProcess3"/>
    <dgm:cxn modelId="{AD67D0C8-14A7-4363-930D-667696293949}" type="presOf" srcId="{B05DD6EF-9D28-4279-A6FD-5423EDF6021A}" destId="{7FD52130-78C8-476E-ADB5-2C92696BCB23}" srcOrd="1" destOrd="0" presId="urn:microsoft.com/office/officeart/2005/8/layout/bProcess3"/>
    <dgm:cxn modelId="{69A87AD1-165D-4411-8DD2-C3D1C46CE863}" srcId="{60F80B2E-AC7E-4015-B8A2-F18A39453AFA}" destId="{7147D0F6-00BE-4353-9564-1E8C4862C1E1}" srcOrd="2" destOrd="0" parTransId="{5C594CB5-C7D3-4EC1-81E2-2C856CCA4782}" sibTransId="{757C3905-703A-4CBB-982B-09D81604D1A9}"/>
    <dgm:cxn modelId="{234177D4-974B-445E-9474-209095A74CCF}" type="presOf" srcId="{F0D788FE-1A3B-41AE-8F02-289419E5C2E1}" destId="{B1641A7A-B5D5-4CF7-90E7-39CE591CE3EE}" srcOrd="0" destOrd="0" presId="urn:microsoft.com/office/officeart/2005/8/layout/bProcess3"/>
    <dgm:cxn modelId="{D58A51D5-CC37-4DE1-8E94-D3C61DD748B3}" type="presOf" srcId="{6B972325-317E-4B0A-90B6-F2D85E2C4778}" destId="{3CF99C06-BFFB-4151-A821-0AEDF299052F}" srcOrd="0" destOrd="0" presId="urn:microsoft.com/office/officeart/2005/8/layout/bProcess3"/>
    <dgm:cxn modelId="{B4048DD9-1CA5-4BFD-9300-3E4A809B928E}" type="presOf" srcId="{996E0368-D763-4FCC-8C2F-2B74D4FED2A6}" destId="{14471AE3-4ED7-449B-AA08-6165FB996418}" srcOrd="0" destOrd="0" presId="urn:microsoft.com/office/officeart/2005/8/layout/bProcess3"/>
    <dgm:cxn modelId="{7DB04EDF-9FCF-47DD-86D2-1AFAA7A69839}" srcId="{60F80B2E-AC7E-4015-B8A2-F18A39453AFA}" destId="{21C346F3-A4D3-4A0A-8435-E7C097BB39CC}" srcOrd="12" destOrd="0" parTransId="{27B0D410-760A-4681-BD23-720E07F3CCFE}" sibTransId="{5532CDDF-5FA0-4A26-9334-C00E16CF5706}"/>
    <dgm:cxn modelId="{A2504DEC-D0FD-46B3-B906-0EB0B5AE78B6}" type="presOf" srcId="{670C792F-B28A-41CA-99B2-2668A589C60D}" destId="{E5C33FB0-8DBE-4AE8-AAA6-0ABD592B8029}" srcOrd="1" destOrd="0" presId="urn:microsoft.com/office/officeart/2005/8/layout/bProcess3"/>
    <dgm:cxn modelId="{B68AE2F6-0DEC-49D9-B9F4-7EEAF91ECF87}" type="presOf" srcId="{F394DB29-46B9-430B-ACBD-ABD82943DE55}" destId="{B1A8FA26-031E-4C0C-8D3E-572826807FF2}" srcOrd="0" destOrd="0" presId="urn:microsoft.com/office/officeart/2005/8/layout/bProcess3"/>
    <dgm:cxn modelId="{64D476F9-637B-44CF-B149-53D9DDD04CB3}" type="presOf" srcId="{48C9FEC4-C044-4E0D-90E5-1F0B079ED47A}" destId="{3DEA8E08-E384-4E43-B048-D93C4F566FA5}" srcOrd="1" destOrd="0" presId="urn:microsoft.com/office/officeart/2005/8/layout/bProcess3"/>
    <dgm:cxn modelId="{AE2C05FC-9EF3-4D4A-A386-2F3907210901}" type="presOf" srcId="{20C1C358-F54F-4D7F-AC6F-B2840F4C70F6}" destId="{57A5C7FC-9CF1-4B4B-B90D-A5321D2DA2C9}" srcOrd="0" destOrd="0" presId="urn:microsoft.com/office/officeart/2005/8/layout/bProcess3"/>
    <dgm:cxn modelId="{25EE89FD-D6BB-426C-8295-ADB47A7D6DD1}" type="presOf" srcId="{C67E6382-B389-4423-A4DF-E03806DA5D38}" destId="{689B6B89-C367-4117-B861-B281BBA14E1A}" srcOrd="1" destOrd="0" presId="urn:microsoft.com/office/officeart/2005/8/layout/bProcess3"/>
    <dgm:cxn modelId="{959CBD29-F6D9-4540-A633-1B442FAAF4A4}" type="presParOf" srcId="{7AE9E631-0D87-4324-B00C-4EC9DE7A39E4}" destId="{D69133E4-B4D8-4C68-88F4-FDD3F3E2ECA0}" srcOrd="0" destOrd="0" presId="urn:microsoft.com/office/officeart/2005/8/layout/bProcess3"/>
    <dgm:cxn modelId="{35982D44-B098-4885-8077-4D2949413395}" type="presParOf" srcId="{7AE9E631-0D87-4324-B00C-4EC9DE7A39E4}" destId="{3EB6602B-47C8-443E-9E32-DA0BDFE7F641}" srcOrd="1" destOrd="0" presId="urn:microsoft.com/office/officeart/2005/8/layout/bProcess3"/>
    <dgm:cxn modelId="{347AE286-2FE9-4AF6-83F9-D4A177FEDADE}" type="presParOf" srcId="{3EB6602B-47C8-443E-9E32-DA0BDFE7F641}" destId="{EE9E09A3-AC79-4BAD-992B-E726B3779A34}" srcOrd="0" destOrd="0" presId="urn:microsoft.com/office/officeart/2005/8/layout/bProcess3"/>
    <dgm:cxn modelId="{D3C988B2-F31A-491B-A9A5-B0A1F441B8DD}" type="presParOf" srcId="{7AE9E631-0D87-4324-B00C-4EC9DE7A39E4}" destId="{E71244DB-CACF-4FBF-A83A-81EB930970E8}" srcOrd="2" destOrd="0" presId="urn:microsoft.com/office/officeart/2005/8/layout/bProcess3"/>
    <dgm:cxn modelId="{D59DDD21-117D-4483-8A04-C722E0EF8AA9}" type="presParOf" srcId="{7AE9E631-0D87-4324-B00C-4EC9DE7A39E4}" destId="{5C9D84FE-4477-45C9-A325-90A344B6C4C0}" srcOrd="3" destOrd="0" presId="urn:microsoft.com/office/officeart/2005/8/layout/bProcess3"/>
    <dgm:cxn modelId="{1FC5899C-4B4F-4230-9CDE-FB4AE26F6299}" type="presParOf" srcId="{5C9D84FE-4477-45C9-A325-90A344B6C4C0}" destId="{40F58063-95FB-45EB-B51A-173F94C024D1}" srcOrd="0" destOrd="0" presId="urn:microsoft.com/office/officeart/2005/8/layout/bProcess3"/>
    <dgm:cxn modelId="{653DE067-C307-4525-B4D2-BA2D5601C12E}" type="presParOf" srcId="{7AE9E631-0D87-4324-B00C-4EC9DE7A39E4}" destId="{70CAED38-9776-4FD5-A03D-6F72B8392222}" srcOrd="4" destOrd="0" presId="urn:microsoft.com/office/officeart/2005/8/layout/bProcess3"/>
    <dgm:cxn modelId="{4CBF196C-6190-41AF-841B-7B054011A944}" type="presParOf" srcId="{7AE9E631-0D87-4324-B00C-4EC9DE7A39E4}" destId="{F4C545D8-DC5D-4368-8A81-139127BA6891}" srcOrd="5" destOrd="0" presId="urn:microsoft.com/office/officeart/2005/8/layout/bProcess3"/>
    <dgm:cxn modelId="{2CD2C085-8EAD-4C4D-B3E4-5B027E3B23DD}" type="presParOf" srcId="{F4C545D8-DC5D-4368-8A81-139127BA6891}" destId="{CF912276-9708-4D0F-93AC-70A3F737FC7B}" srcOrd="0" destOrd="0" presId="urn:microsoft.com/office/officeart/2005/8/layout/bProcess3"/>
    <dgm:cxn modelId="{7295CCC5-09F9-40CF-B851-5FCBF01D90B7}" type="presParOf" srcId="{7AE9E631-0D87-4324-B00C-4EC9DE7A39E4}" destId="{3CF99C06-BFFB-4151-A821-0AEDF299052F}" srcOrd="6" destOrd="0" presId="urn:microsoft.com/office/officeart/2005/8/layout/bProcess3"/>
    <dgm:cxn modelId="{29FEB1B9-36E1-49D1-8FDC-D750379480F9}" type="presParOf" srcId="{7AE9E631-0D87-4324-B00C-4EC9DE7A39E4}" destId="{10FF41DC-9796-42D9-AB9C-39DC5CCF10C4}" srcOrd="7" destOrd="0" presId="urn:microsoft.com/office/officeart/2005/8/layout/bProcess3"/>
    <dgm:cxn modelId="{B81C8CB8-AE6C-4819-A725-634326FC07D9}" type="presParOf" srcId="{10FF41DC-9796-42D9-AB9C-39DC5CCF10C4}" destId="{79952752-87BD-4869-9307-BBBA5B55BA68}" srcOrd="0" destOrd="0" presId="urn:microsoft.com/office/officeart/2005/8/layout/bProcess3"/>
    <dgm:cxn modelId="{40F109B1-B615-4C9B-B350-293B877FCF23}" type="presParOf" srcId="{7AE9E631-0D87-4324-B00C-4EC9DE7A39E4}" destId="{6CE678A9-A14B-49C5-B560-9E42429882E8}" srcOrd="8" destOrd="0" presId="urn:microsoft.com/office/officeart/2005/8/layout/bProcess3"/>
    <dgm:cxn modelId="{E99EB1DD-6F98-4A7B-8CE5-033488D032C2}" type="presParOf" srcId="{7AE9E631-0D87-4324-B00C-4EC9DE7A39E4}" destId="{86C343F9-C8D9-43B8-AA56-8CD64CB320BD}" srcOrd="9" destOrd="0" presId="urn:microsoft.com/office/officeart/2005/8/layout/bProcess3"/>
    <dgm:cxn modelId="{948FEA25-6BE3-4327-A539-B48D397D6DDB}" type="presParOf" srcId="{86C343F9-C8D9-43B8-AA56-8CD64CB320BD}" destId="{30717536-EE59-4F54-AADC-6341E11F0999}" srcOrd="0" destOrd="0" presId="urn:microsoft.com/office/officeart/2005/8/layout/bProcess3"/>
    <dgm:cxn modelId="{1954FEA1-9FF2-4D62-B5CB-62F7243F8C68}" type="presParOf" srcId="{7AE9E631-0D87-4324-B00C-4EC9DE7A39E4}" destId="{9176893F-55C4-4365-8633-94B068441BFB}" srcOrd="10" destOrd="0" presId="urn:microsoft.com/office/officeart/2005/8/layout/bProcess3"/>
    <dgm:cxn modelId="{B08A7CA5-7FB5-4EF6-879A-0A05547F2A45}" type="presParOf" srcId="{7AE9E631-0D87-4324-B00C-4EC9DE7A39E4}" destId="{2F158E01-FFEF-4829-BE59-575401EC834A}" srcOrd="11" destOrd="0" presId="urn:microsoft.com/office/officeart/2005/8/layout/bProcess3"/>
    <dgm:cxn modelId="{CDB8F053-09F0-468F-ACD5-23E6E3250044}" type="presParOf" srcId="{2F158E01-FFEF-4829-BE59-575401EC834A}" destId="{98290CEB-BE31-41C9-9017-CDF2348DAFE3}" srcOrd="0" destOrd="0" presId="urn:microsoft.com/office/officeart/2005/8/layout/bProcess3"/>
    <dgm:cxn modelId="{967A4377-BBF4-47FD-8FE7-40F3D772B2CE}" type="presParOf" srcId="{7AE9E631-0D87-4324-B00C-4EC9DE7A39E4}" destId="{EE639841-34AE-4966-A9A6-F9BCDC5FAC73}" srcOrd="12" destOrd="0" presId="urn:microsoft.com/office/officeart/2005/8/layout/bProcess3"/>
    <dgm:cxn modelId="{23B33831-B270-4037-AD53-95CEFD4E98CF}" type="presParOf" srcId="{7AE9E631-0D87-4324-B00C-4EC9DE7A39E4}" destId="{6725E3B8-FE3C-4D5A-94AF-AE3A68CE24A7}" srcOrd="13" destOrd="0" presId="urn:microsoft.com/office/officeart/2005/8/layout/bProcess3"/>
    <dgm:cxn modelId="{41F64D5E-DA33-4AA6-AE69-D0116F2F6D97}" type="presParOf" srcId="{6725E3B8-FE3C-4D5A-94AF-AE3A68CE24A7}" destId="{E5C33FB0-8DBE-4AE8-AAA6-0ABD592B8029}" srcOrd="0" destOrd="0" presId="urn:microsoft.com/office/officeart/2005/8/layout/bProcess3"/>
    <dgm:cxn modelId="{A646B463-B767-48DA-885C-395161E9B0AA}" type="presParOf" srcId="{7AE9E631-0D87-4324-B00C-4EC9DE7A39E4}" destId="{3E26DD65-D461-44B9-8929-6D4A36CFD381}" srcOrd="14" destOrd="0" presId="urn:microsoft.com/office/officeart/2005/8/layout/bProcess3"/>
    <dgm:cxn modelId="{EEF00346-4B0A-4D43-861F-3482532FB82B}" type="presParOf" srcId="{7AE9E631-0D87-4324-B00C-4EC9DE7A39E4}" destId="{61A9161B-EBAB-43F0-91BA-9747322739A6}" srcOrd="15" destOrd="0" presId="urn:microsoft.com/office/officeart/2005/8/layout/bProcess3"/>
    <dgm:cxn modelId="{97A94749-DBDB-442E-8F30-21BD8BD29037}" type="presParOf" srcId="{61A9161B-EBAB-43F0-91BA-9747322739A6}" destId="{86D0994F-F07A-47B7-ACB9-CE420F8283B3}" srcOrd="0" destOrd="0" presId="urn:microsoft.com/office/officeart/2005/8/layout/bProcess3"/>
    <dgm:cxn modelId="{959C83A5-263C-4C2B-8F1C-1769D42906D4}" type="presParOf" srcId="{7AE9E631-0D87-4324-B00C-4EC9DE7A39E4}" destId="{2A4D3BF9-5AA6-4F56-9E41-938BCF7062F1}" srcOrd="16" destOrd="0" presId="urn:microsoft.com/office/officeart/2005/8/layout/bProcess3"/>
    <dgm:cxn modelId="{8DFAC803-3E03-4A96-AD2E-1855A4E571D6}" type="presParOf" srcId="{7AE9E631-0D87-4324-B00C-4EC9DE7A39E4}" destId="{0BB3545E-8896-41A2-A286-0979AEDD9D52}" srcOrd="17" destOrd="0" presId="urn:microsoft.com/office/officeart/2005/8/layout/bProcess3"/>
    <dgm:cxn modelId="{AB7EE007-FC1C-455C-8F18-E75AC711CBFD}" type="presParOf" srcId="{0BB3545E-8896-41A2-A286-0979AEDD9D52}" destId="{7FD52130-78C8-476E-ADB5-2C92696BCB23}" srcOrd="0" destOrd="0" presId="urn:microsoft.com/office/officeart/2005/8/layout/bProcess3"/>
    <dgm:cxn modelId="{A50416D9-B223-4CB8-AFC4-EB544964840C}" type="presParOf" srcId="{7AE9E631-0D87-4324-B00C-4EC9DE7A39E4}" destId="{B799B4C6-08DE-4E02-AF2A-C3B1C7A7D10E}" srcOrd="18" destOrd="0" presId="urn:microsoft.com/office/officeart/2005/8/layout/bProcess3"/>
    <dgm:cxn modelId="{5236AC53-1139-4666-AFF8-676795F64459}" type="presParOf" srcId="{7AE9E631-0D87-4324-B00C-4EC9DE7A39E4}" destId="{A5C0BD82-E97A-40C9-AA43-364B1BB6C767}" srcOrd="19" destOrd="0" presId="urn:microsoft.com/office/officeart/2005/8/layout/bProcess3"/>
    <dgm:cxn modelId="{3AFFE4B5-A97A-4FBD-8B47-75D3BF890D56}" type="presParOf" srcId="{A5C0BD82-E97A-40C9-AA43-364B1BB6C767}" destId="{689B6B89-C367-4117-B861-B281BBA14E1A}" srcOrd="0" destOrd="0" presId="urn:microsoft.com/office/officeart/2005/8/layout/bProcess3"/>
    <dgm:cxn modelId="{1B9B6C0F-3EA1-449D-851B-3B6A08FD45E3}" type="presParOf" srcId="{7AE9E631-0D87-4324-B00C-4EC9DE7A39E4}" destId="{B1641A7A-B5D5-4CF7-90E7-39CE591CE3EE}" srcOrd="20" destOrd="0" presId="urn:microsoft.com/office/officeart/2005/8/layout/bProcess3"/>
    <dgm:cxn modelId="{C104D15D-079F-4487-9B28-F4BDD5656C2C}" type="presParOf" srcId="{7AE9E631-0D87-4324-B00C-4EC9DE7A39E4}" destId="{B1A8FA26-031E-4C0C-8D3E-572826807FF2}" srcOrd="21" destOrd="0" presId="urn:microsoft.com/office/officeart/2005/8/layout/bProcess3"/>
    <dgm:cxn modelId="{4B4A0684-BFDF-408F-A31B-65399CCF7DBD}" type="presParOf" srcId="{B1A8FA26-031E-4C0C-8D3E-572826807FF2}" destId="{853ACF86-84FD-45E3-BFBB-085905B69F13}" srcOrd="0" destOrd="0" presId="urn:microsoft.com/office/officeart/2005/8/layout/bProcess3"/>
    <dgm:cxn modelId="{50F3D857-6EC9-40B9-8FE4-042ADA964008}" type="presParOf" srcId="{7AE9E631-0D87-4324-B00C-4EC9DE7A39E4}" destId="{57A5C7FC-9CF1-4B4B-B90D-A5321D2DA2C9}" srcOrd="22" destOrd="0" presId="urn:microsoft.com/office/officeart/2005/8/layout/bProcess3"/>
    <dgm:cxn modelId="{4BBEF66B-D97A-417F-9DD6-3B39B0E0D474}" type="presParOf" srcId="{7AE9E631-0D87-4324-B00C-4EC9DE7A39E4}" destId="{14471AE3-4ED7-449B-AA08-6165FB996418}" srcOrd="23" destOrd="0" presId="urn:microsoft.com/office/officeart/2005/8/layout/bProcess3"/>
    <dgm:cxn modelId="{B0536944-5334-4EFE-80A8-E4D1ABE501E8}" type="presParOf" srcId="{14471AE3-4ED7-449B-AA08-6165FB996418}" destId="{53DA8485-3BB6-40A2-8CF6-83B7E67048CE}" srcOrd="0" destOrd="0" presId="urn:microsoft.com/office/officeart/2005/8/layout/bProcess3"/>
    <dgm:cxn modelId="{87EC0DB6-EC06-4C9B-9802-116D88792C47}" type="presParOf" srcId="{7AE9E631-0D87-4324-B00C-4EC9DE7A39E4}" destId="{4A870B52-A808-46CE-BCF2-38A41DBCC0C0}" srcOrd="24" destOrd="0" presId="urn:microsoft.com/office/officeart/2005/8/layout/bProcess3"/>
    <dgm:cxn modelId="{44A98EEA-682C-4D18-B327-DB49B00C5F68}" type="presParOf" srcId="{7AE9E631-0D87-4324-B00C-4EC9DE7A39E4}" destId="{07710D2E-8CF7-4CD7-B108-38A982CE19DC}" srcOrd="25" destOrd="0" presId="urn:microsoft.com/office/officeart/2005/8/layout/bProcess3"/>
    <dgm:cxn modelId="{01D01988-D397-4A6E-85A5-7DA516E847FF}" type="presParOf" srcId="{07710D2E-8CF7-4CD7-B108-38A982CE19DC}" destId="{8295AEE8-CC6D-40D3-A5A8-AB18BB3FD51E}" srcOrd="0" destOrd="0" presId="urn:microsoft.com/office/officeart/2005/8/layout/bProcess3"/>
    <dgm:cxn modelId="{959FFA8D-4E58-4AFA-A946-B5A2DF8158D7}" type="presParOf" srcId="{7AE9E631-0D87-4324-B00C-4EC9DE7A39E4}" destId="{6929C8AA-6AB4-4FB0-92C1-D62361663F79}" srcOrd="26" destOrd="0" presId="urn:microsoft.com/office/officeart/2005/8/layout/bProcess3"/>
    <dgm:cxn modelId="{537B9D03-F0A0-4DFD-A8A2-DA7E9FD1AAA8}" type="presParOf" srcId="{7AE9E631-0D87-4324-B00C-4EC9DE7A39E4}" destId="{F9A46225-1003-489E-95CF-3B734ED18296}" srcOrd="27" destOrd="0" presId="urn:microsoft.com/office/officeart/2005/8/layout/bProcess3"/>
    <dgm:cxn modelId="{C6FCA53A-DA64-4085-886D-EC58F3D54B54}" type="presParOf" srcId="{F9A46225-1003-489E-95CF-3B734ED18296}" destId="{3DEA8E08-E384-4E43-B048-D93C4F566FA5}" srcOrd="0" destOrd="0" presId="urn:microsoft.com/office/officeart/2005/8/layout/bProcess3"/>
    <dgm:cxn modelId="{9A600325-B92A-463D-BE85-33FFFF0D2A17}" type="presParOf" srcId="{7AE9E631-0D87-4324-B00C-4EC9DE7A39E4}" destId="{B61D6C60-B94D-41AC-B4AA-987F649DFAED}" srcOrd="28" destOrd="0" presId="urn:microsoft.com/office/officeart/2005/8/layout/b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5DB83F-312D-4587-9D3E-DB300AA121E2}">
      <dsp:nvSpPr>
        <dsp:cNvPr id="0" name=""/>
        <dsp:cNvSpPr/>
      </dsp:nvSpPr>
      <dsp:spPr>
        <a:xfrm>
          <a:off x="3983641" y="436922"/>
          <a:ext cx="1157551" cy="11576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929969-40D8-4454-9A4A-221A81676D62}">
      <dsp:nvSpPr>
        <dsp:cNvPr id="0" name=""/>
        <dsp:cNvSpPr/>
      </dsp:nvSpPr>
      <dsp:spPr>
        <a:xfrm>
          <a:off x="4022359" y="475516"/>
          <a:ext cx="1080612" cy="1080422"/>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s-MX" sz="2100" kern="1200" dirty="0"/>
            <a:t>CSV</a:t>
          </a:r>
        </a:p>
      </dsp:txBody>
      <dsp:txXfrm>
        <a:off x="4176732" y="629891"/>
        <a:ext cx="771866" cy="771672"/>
      </dsp:txXfrm>
    </dsp:sp>
    <dsp:sp modelId="{9AC1CF10-E4ED-4053-83A1-ABAD01C7B77B}">
      <dsp:nvSpPr>
        <dsp:cNvPr id="0" name=""/>
        <dsp:cNvSpPr/>
      </dsp:nvSpPr>
      <dsp:spPr>
        <a:xfrm rot="2700000">
          <a:off x="2782400" y="436840"/>
          <a:ext cx="1157570" cy="1157570"/>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C53379-577C-4BA5-93F9-FA7FC948D0BA}">
      <dsp:nvSpPr>
        <dsp:cNvPr id="0" name=""/>
        <dsp:cNvSpPr/>
      </dsp:nvSpPr>
      <dsp:spPr>
        <a:xfrm>
          <a:off x="2826090" y="475516"/>
          <a:ext cx="1080612" cy="1080422"/>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s-MX" sz="2100" kern="1200" dirty="0"/>
            <a:t>Data </a:t>
          </a:r>
          <a:r>
            <a:rPr lang="es-MX" sz="2100" kern="1200" dirty="0" err="1"/>
            <a:t>Frame</a:t>
          </a:r>
          <a:endParaRPr lang="es-MX" sz="2100" kern="1200" dirty="0"/>
        </a:p>
      </dsp:txBody>
      <dsp:txXfrm>
        <a:off x="2980463" y="629891"/>
        <a:ext cx="771866" cy="771672"/>
      </dsp:txXfrm>
    </dsp:sp>
    <dsp:sp modelId="{115DF06E-D75E-45B3-9604-6EA30082417A}">
      <dsp:nvSpPr>
        <dsp:cNvPr id="0" name=""/>
        <dsp:cNvSpPr/>
      </dsp:nvSpPr>
      <dsp:spPr>
        <a:xfrm rot="2700000">
          <a:off x="1591095" y="436840"/>
          <a:ext cx="1157570" cy="1157570"/>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A4E7AA-A8CE-4A60-8278-A998CE04D868}">
      <dsp:nvSpPr>
        <dsp:cNvPr id="0" name=""/>
        <dsp:cNvSpPr/>
      </dsp:nvSpPr>
      <dsp:spPr>
        <a:xfrm>
          <a:off x="1629821" y="475516"/>
          <a:ext cx="1080612" cy="1080422"/>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s-MX" sz="2100" kern="1200" dirty="0"/>
            <a:t>Jason File</a:t>
          </a:r>
        </a:p>
      </dsp:txBody>
      <dsp:txXfrm>
        <a:off x="1784195" y="629891"/>
        <a:ext cx="771866" cy="771672"/>
      </dsp:txXfrm>
    </dsp:sp>
    <dsp:sp modelId="{2D3916CD-BB2B-479F-AF0E-8412615621BA}">
      <dsp:nvSpPr>
        <dsp:cNvPr id="0" name=""/>
        <dsp:cNvSpPr/>
      </dsp:nvSpPr>
      <dsp:spPr>
        <a:xfrm rot="2700000">
          <a:off x="394826" y="436840"/>
          <a:ext cx="1157570" cy="1157570"/>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D52C25-C11C-4EC7-8B44-4CE6D51649E7}">
      <dsp:nvSpPr>
        <dsp:cNvPr id="0" name=""/>
        <dsp:cNvSpPr/>
      </dsp:nvSpPr>
      <dsp:spPr>
        <a:xfrm>
          <a:off x="433553" y="475516"/>
          <a:ext cx="1080612" cy="1080422"/>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MX" sz="2000" kern="1200" dirty="0"/>
            <a:t>API</a:t>
          </a:r>
        </a:p>
        <a:p>
          <a:pPr marL="0" lvl="0" indent="0" algn="ctr" defTabSz="889000">
            <a:lnSpc>
              <a:spcPct val="90000"/>
            </a:lnSpc>
            <a:spcBef>
              <a:spcPct val="0"/>
            </a:spcBef>
            <a:spcAft>
              <a:spcPct val="35000"/>
            </a:spcAft>
            <a:buNone/>
          </a:pPr>
          <a:r>
            <a:rPr lang="es-MX" sz="600" kern="1200" dirty="0"/>
            <a:t>api.spacexdata.com/v4</a:t>
          </a:r>
          <a:endParaRPr lang="es-MX" sz="500" kern="1200" dirty="0"/>
        </a:p>
      </dsp:txBody>
      <dsp:txXfrm>
        <a:off x="587926" y="629891"/>
        <a:ext cx="771866" cy="771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5DB83F-312D-4587-9D3E-DB300AA121E2}">
      <dsp:nvSpPr>
        <dsp:cNvPr id="0" name=""/>
        <dsp:cNvSpPr/>
      </dsp:nvSpPr>
      <dsp:spPr>
        <a:xfrm>
          <a:off x="4941528" y="632161"/>
          <a:ext cx="1126748" cy="11269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929969-40D8-4454-9A4A-221A81676D62}">
      <dsp:nvSpPr>
        <dsp:cNvPr id="0" name=""/>
        <dsp:cNvSpPr/>
      </dsp:nvSpPr>
      <dsp:spPr>
        <a:xfrm>
          <a:off x="4978707" y="669732"/>
          <a:ext cx="1051792" cy="1051791"/>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MX" sz="1200" kern="1200" dirty="0"/>
            <a:t>CSV</a:t>
          </a:r>
        </a:p>
      </dsp:txBody>
      <dsp:txXfrm>
        <a:off x="5129220" y="820016"/>
        <a:ext cx="751365" cy="751222"/>
      </dsp:txXfrm>
    </dsp:sp>
    <dsp:sp modelId="{9AC1CF10-E4ED-4053-83A1-ABAD01C7B77B}">
      <dsp:nvSpPr>
        <dsp:cNvPr id="0" name=""/>
        <dsp:cNvSpPr/>
      </dsp:nvSpPr>
      <dsp:spPr>
        <a:xfrm rot="2700000">
          <a:off x="3776467" y="632219"/>
          <a:ext cx="1126618" cy="112661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C53379-577C-4BA5-93F9-FA7FC948D0BA}">
      <dsp:nvSpPr>
        <dsp:cNvPr id="0" name=""/>
        <dsp:cNvSpPr/>
      </dsp:nvSpPr>
      <dsp:spPr>
        <a:xfrm>
          <a:off x="3814779" y="669732"/>
          <a:ext cx="1051792" cy="1051791"/>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MX" sz="1200" kern="1200" dirty="0"/>
            <a:t>Data </a:t>
          </a:r>
          <a:r>
            <a:rPr lang="es-MX" sz="1200" kern="1200" dirty="0" err="1"/>
            <a:t>Frame</a:t>
          </a:r>
          <a:endParaRPr lang="es-MX" sz="1200" kern="1200" dirty="0"/>
        </a:p>
      </dsp:txBody>
      <dsp:txXfrm>
        <a:off x="3964693" y="820016"/>
        <a:ext cx="751365" cy="751222"/>
      </dsp:txXfrm>
    </dsp:sp>
    <dsp:sp modelId="{34207E9C-B921-4724-A3A7-26879B8F3685}">
      <dsp:nvSpPr>
        <dsp:cNvPr id="0" name=""/>
        <dsp:cNvSpPr/>
      </dsp:nvSpPr>
      <dsp:spPr>
        <a:xfrm rot="2700000">
          <a:off x="2612539" y="632219"/>
          <a:ext cx="1126618" cy="112661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31660A-57AB-4B56-97F3-DD98EFF47C7C}">
      <dsp:nvSpPr>
        <dsp:cNvPr id="0" name=""/>
        <dsp:cNvSpPr/>
      </dsp:nvSpPr>
      <dsp:spPr>
        <a:xfrm>
          <a:off x="2650252" y="669732"/>
          <a:ext cx="1051792" cy="1051791"/>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MX" sz="1200" kern="1200" dirty="0"/>
            <a:t>Tables</a:t>
          </a:r>
        </a:p>
      </dsp:txBody>
      <dsp:txXfrm>
        <a:off x="2800166" y="820016"/>
        <a:ext cx="751365" cy="751222"/>
      </dsp:txXfrm>
    </dsp:sp>
    <dsp:sp modelId="{115DF06E-D75E-45B3-9604-6EA30082417A}">
      <dsp:nvSpPr>
        <dsp:cNvPr id="0" name=""/>
        <dsp:cNvSpPr/>
      </dsp:nvSpPr>
      <dsp:spPr>
        <a:xfrm rot="2700000">
          <a:off x="1448012" y="632219"/>
          <a:ext cx="1126618" cy="112661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A4E7AA-A8CE-4A60-8278-A998CE04D868}">
      <dsp:nvSpPr>
        <dsp:cNvPr id="0" name=""/>
        <dsp:cNvSpPr/>
      </dsp:nvSpPr>
      <dsp:spPr>
        <a:xfrm>
          <a:off x="1485725" y="669732"/>
          <a:ext cx="1051792" cy="1051791"/>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MX" sz="1200" kern="1200" dirty="0" err="1"/>
            <a:t>BeautifulSoup</a:t>
          </a:r>
          <a:endParaRPr lang="es-MX" sz="1200" kern="1200" dirty="0"/>
        </a:p>
      </dsp:txBody>
      <dsp:txXfrm>
        <a:off x="1636238" y="820016"/>
        <a:ext cx="751365" cy="751222"/>
      </dsp:txXfrm>
    </dsp:sp>
    <dsp:sp modelId="{EB707972-49A0-4C77-A82E-D84DCCC5B63A}">
      <dsp:nvSpPr>
        <dsp:cNvPr id="0" name=""/>
        <dsp:cNvSpPr/>
      </dsp:nvSpPr>
      <dsp:spPr>
        <a:xfrm rot="2700000">
          <a:off x="283486" y="632219"/>
          <a:ext cx="1126618" cy="1126618"/>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5B8E85-C261-4DAA-9F0E-EC90DD884D1B}">
      <dsp:nvSpPr>
        <dsp:cNvPr id="0" name=""/>
        <dsp:cNvSpPr/>
      </dsp:nvSpPr>
      <dsp:spPr>
        <a:xfrm>
          <a:off x="321199" y="669732"/>
          <a:ext cx="1051792" cy="1051791"/>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MX" sz="1200" kern="1200" dirty="0"/>
            <a:t>Wikipedia</a:t>
          </a:r>
        </a:p>
      </dsp:txBody>
      <dsp:txXfrm>
        <a:off x="471712" y="820016"/>
        <a:ext cx="751365" cy="7512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B6602B-47C8-443E-9E32-DA0BDFE7F641}">
      <dsp:nvSpPr>
        <dsp:cNvPr id="0" name=""/>
        <dsp:cNvSpPr/>
      </dsp:nvSpPr>
      <dsp:spPr>
        <a:xfrm>
          <a:off x="1778971" y="794111"/>
          <a:ext cx="377418" cy="91440"/>
        </a:xfrm>
        <a:custGeom>
          <a:avLst/>
          <a:gdLst/>
          <a:ahLst/>
          <a:cxnLst/>
          <a:rect l="0" t="0" r="0" b="0"/>
          <a:pathLst>
            <a:path>
              <a:moveTo>
                <a:pt x="0" y="45720"/>
              </a:moveTo>
              <a:lnTo>
                <a:pt x="3774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1957480" y="837791"/>
        <a:ext cx="20400" cy="4080"/>
      </dsp:txXfrm>
    </dsp:sp>
    <dsp:sp modelId="{D69133E4-B4D8-4C68-88F4-FDD3F3E2ECA0}">
      <dsp:nvSpPr>
        <dsp:cNvPr id="0" name=""/>
        <dsp:cNvSpPr/>
      </dsp:nvSpPr>
      <dsp:spPr>
        <a:xfrm>
          <a:off x="6777" y="307633"/>
          <a:ext cx="1773993" cy="1064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i="0" kern="1200" dirty="0"/>
            <a:t>Import Libraries and Define Auxiliary Functions</a:t>
          </a:r>
          <a:endParaRPr lang="es-MX" sz="1200" kern="1200" dirty="0"/>
        </a:p>
      </dsp:txBody>
      <dsp:txXfrm>
        <a:off x="6777" y="307633"/>
        <a:ext cx="1773993" cy="1064396"/>
      </dsp:txXfrm>
    </dsp:sp>
    <dsp:sp modelId="{5C9D84FE-4477-45C9-A325-90A344B6C4C0}">
      <dsp:nvSpPr>
        <dsp:cNvPr id="0" name=""/>
        <dsp:cNvSpPr/>
      </dsp:nvSpPr>
      <dsp:spPr>
        <a:xfrm>
          <a:off x="3960983" y="794111"/>
          <a:ext cx="377418" cy="91440"/>
        </a:xfrm>
        <a:custGeom>
          <a:avLst/>
          <a:gdLst/>
          <a:ahLst/>
          <a:cxnLst/>
          <a:rect l="0" t="0" r="0" b="0"/>
          <a:pathLst>
            <a:path>
              <a:moveTo>
                <a:pt x="0" y="45720"/>
              </a:moveTo>
              <a:lnTo>
                <a:pt x="3774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4139492" y="837791"/>
        <a:ext cx="20400" cy="4080"/>
      </dsp:txXfrm>
    </dsp:sp>
    <dsp:sp modelId="{E71244DB-CACF-4FBF-A83A-81EB930970E8}">
      <dsp:nvSpPr>
        <dsp:cNvPr id="0" name=""/>
        <dsp:cNvSpPr/>
      </dsp:nvSpPr>
      <dsp:spPr>
        <a:xfrm>
          <a:off x="2188790" y="307633"/>
          <a:ext cx="1773993" cy="1064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s-AR" sz="1200" b="1" i="0" kern="1200" dirty="0"/>
            <a:t>Load </a:t>
          </a:r>
          <a:r>
            <a:rPr lang="es-AR" sz="1200" b="1" i="0" kern="1200" dirty="0" err="1"/>
            <a:t>the</a:t>
          </a:r>
          <a:r>
            <a:rPr lang="es-AR" sz="1200" b="1" i="0" kern="1200" dirty="0"/>
            <a:t> </a:t>
          </a:r>
          <a:r>
            <a:rPr lang="es-AR" sz="1200" b="1" i="0" kern="1200" dirty="0" err="1"/>
            <a:t>dataframe</a:t>
          </a:r>
          <a:endParaRPr lang="es-MX" sz="1200" kern="1200" dirty="0"/>
        </a:p>
      </dsp:txBody>
      <dsp:txXfrm>
        <a:off x="2188790" y="307633"/>
        <a:ext cx="1773993" cy="1064396"/>
      </dsp:txXfrm>
    </dsp:sp>
    <dsp:sp modelId="{F4C545D8-DC5D-4368-8A81-139127BA6891}">
      <dsp:nvSpPr>
        <dsp:cNvPr id="0" name=""/>
        <dsp:cNvSpPr/>
      </dsp:nvSpPr>
      <dsp:spPr>
        <a:xfrm>
          <a:off x="6142996" y="794111"/>
          <a:ext cx="377418" cy="91440"/>
        </a:xfrm>
        <a:custGeom>
          <a:avLst/>
          <a:gdLst/>
          <a:ahLst/>
          <a:cxnLst/>
          <a:rect l="0" t="0" r="0" b="0"/>
          <a:pathLst>
            <a:path>
              <a:moveTo>
                <a:pt x="0" y="45720"/>
              </a:moveTo>
              <a:lnTo>
                <a:pt x="3774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6321505" y="837791"/>
        <a:ext cx="20400" cy="4080"/>
      </dsp:txXfrm>
    </dsp:sp>
    <dsp:sp modelId="{70CAED38-9776-4FD5-A03D-6F72B8392222}">
      <dsp:nvSpPr>
        <dsp:cNvPr id="0" name=""/>
        <dsp:cNvSpPr/>
      </dsp:nvSpPr>
      <dsp:spPr>
        <a:xfrm>
          <a:off x="4370802" y="307633"/>
          <a:ext cx="1773993" cy="1064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s-AR" sz="1200" b="0" i="0" kern="1200" dirty="0" err="1"/>
            <a:t>Create</a:t>
          </a:r>
          <a:r>
            <a:rPr lang="es-AR" sz="1200" b="0" i="0" kern="1200" dirty="0"/>
            <a:t> a </a:t>
          </a:r>
          <a:r>
            <a:rPr lang="es-AR" sz="1200" b="0" i="0" kern="1200" dirty="0" err="1"/>
            <a:t>NumPy</a:t>
          </a:r>
          <a:r>
            <a:rPr lang="es-AR" sz="1200" b="0" i="0" kern="1200" dirty="0"/>
            <a:t> array</a:t>
          </a:r>
          <a:endParaRPr lang="es-MX" sz="1200" kern="1200" dirty="0"/>
        </a:p>
      </dsp:txBody>
      <dsp:txXfrm>
        <a:off x="4370802" y="307633"/>
        <a:ext cx="1773993" cy="1064396"/>
      </dsp:txXfrm>
    </dsp:sp>
    <dsp:sp modelId="{10FF41DC-9796-42D9-AB9C-39DC5CCF10C4}">
      <dsp:nvSpPr>
        <dsp:cNvPr id="0" name=""/>
        <dsp:cNvSpPr/>
      </dsp:nvSpPr>
      <dsp:spPr>
        <a:xfrm>
          <a:off x="8325008" y="794111"/>
          <a:ext cx="377418" cy="91440"/>
        </a:xfrm>
        <a:custGeom>
          <a:avLst/>
          <a:gdLst/>
          <a:ahLst/>
          <a:cxnLst/>
          <a:rect l="0" t="0" r="0" b="0"/>
          <a:pathLst>
            <a:path>
              <a:moveTo>
                <a:pt x="0" y="45720"/>
              </a:moveTo>
              <a:lnTo>
                <a:pt x="3774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8503517" y="837791"/>
        <a:ext cx="20400" cy="4080"/>
      </dsp:txXfrm>
    </dsp:sp>
    <dsp:sp modelId="{3CF99C06-BFFB-4151-A821-0AEDF299052F}">
      <dsp:nvSpPr>
        <dsp:cNvPr id="0" name=""/>
        <dsp:cNvSpPr/>
      </dsp:nvSpPr>
      <dsp:spPr>
        <a:xfrm>
          <a:off x="6552815" y="307633"/>
          <a:ext cx="1773993" cy="1064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s-AR" sz="1200" b="0" i="0" kern="1200" dirty="0" err="1"/>
            <a:t>Standardize</a:t>
          </a:r>
          <a:r>
            <a:rPr lang="es-AR" sz="1200" b="0" i="0" kern="1200" dirty="0"/>
            <a:t> </a:t>
          </a:r>
          <a:r>
            <a:rPr lang="es-AR" sz="1200" b="0" i="0" kern="1200" dirty="0" err="1"/>
            <a:t>the</a:t>
          </a:r>
          <a:r>
            <a:rPr lang="es-AR" sz="1200" b="0" i="0" kern="1200" dirty="0"/>
            <a:t> data</a:t>
          </a:r>
          <a:endParaRPr lang="es-MX" sz="1200" kern="1200" dirty="0"/>
        </a:p>
      </dsp:txBody>
      <dsp:txXfrm>
        <a:off x="6552815" y="307633"/>
        <a:ext cx="1773993" cy="1064396"/>
      </dsp:txXfrm>
    </dsp:sp>
    <dsp:sp modelId="{86C343F9-C8D9-43B8-AA56-8CD64CB320BD}">
      <dsp:nvSpPr>
        <dsp:cNvPr id="0" name=""/>
        <dsp:cNvSpPr/>
      </dsp:nvSpPr>
      <dsp:spPr>
        <a:xfrm>
          <a:off x="893774" y="1370229"/>
          <a:ext cx="8728049" cy="377418"/>
        </a:xfrm>
        <a:custGeom>
          <a:avLst/>
          <a:gdLst/>
          <a:ahLst/>
          <a:cxnLst/>
          <a:rect l="0" t="0" r="0" b="0"/>
          <a:pathLst>
            <a:path>
              <a:moveTo>
                <a:pt x="8728049" y="0"/>
              </a:moveTo>
              <a:lnTo>
                <a:pt x="8728049" y="205809"/>
              </a:lnTo>
              <a:lnTo>
                <a:pt x="0" y="205809"/>
              </a:lnTo>
              <a:lnTo>
                <a:pt x="0" y="37741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5039359" y="1556898"/>
        <a:ext cx="436879" cy="4080"/>
      </dsp:txXfrm>
    </dsp:sp>
    <dsp:sp modelId="{6CE678A9-A14B-49C5-B560-9E42429882E8}">
      <dsp:nvSpPr>
        <dsp:cNvPr id="0" name=""/>
        <dsp:cNvSpPr/>
      </dsp:nvSpPr>
      <dsp:spPr>
        <a:xfrm>
          <a:off x="8734827" y="307633"/>
          <a:ext cx="1773993" cy="1064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0" i="0" kern="1200" dirty="0"/>
            <a:t>Split the data X and Y into training and test data.</a:t>
          </a:r>
          <a:endParaRPr lang="es-MX" sz="1200" kern="1200" dirty="0"/>
        </a:p>
      </dsp:txBody>
      <dsp:txXfrm>
        <a:off x="8734827" y="307633"/>
        <a:ext cx="1773993" cy="1064396"/>
      </dsp:txXfrm>
    </dsp:sp>
    <dsp:sp modelId="{2F158E01-FFEF-4829-BE59-575401EC834A}">
      <dsp:nvSpPr>
        <dsp:cNvPr id="0" name=""/>
        <dsp:cNvSpPr/>
      </dsp:nvSpPr>
      <dsp:spPr>
        <a:xfrm>
          <a:off x="1778971" y="2266526"/>
          <a:ext cx="377418" cy="91440"/>
        </a:xfrm>
        <a:custGeom>
          <a:avLst/>
          <a:gdLst/>
          <a:ahLst/>
          <a:cxnLst/>
          <a:rect l="0" t="0" r="0" b="0"/>
          <a:pathLst>
            <a:path>
              <a:moveTo>
                <a:pt x="0" y="45720"/>
              </a:moveTo>
              <a:lnTo>
                <a:pt x="3774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1957480" y="2310206"/>
        <a:ext cx="20400" cy="4080"/>
      </dsp:txXfrm>
    </dsp:sp>
    <dsp:sp modelId="{9176893F-55C4-4365-8633-94B068441BFB}">
      <dsp:nvSpPr>
        <dsp:cNvPr id="0" name=""/>
        <dsp:cNvSpPr/>
      </dsp:nvSpPr>
      <dsp:spPr>
        <a:xfrm>
          <a:off x="6777" y="1780048"/>
          <a:ext cx="1773993" cy="1064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0" i="0" kern="1200" dirty="0"/>
            <a:t>Create a </a:t>
          </a:r>
          <a:r>
            <a:rPr lang="en-US" sz="1200" b="1" i="0" kern="1200" dirty="0">
              <a:solidFill>
                <a:srgbClr val="121619"/>
              </a:solidFill>
            </a:rPr>
            <a:t>LOGISTIC REGRESSION </a:t>
          </a:r>
          <a:r>
            <a:rPr lang="en-US" sz="1200" b="0" i="0" kern="1200" dirty="0"/>
            <a:t>object and create a </a:t>
          </a:r>
          <a:r>
            <a:rPr lang="en-US" sz="1200" b="0" i="0" kern="1200" dirty="0" err="1"/>
            <a:t>GridSearchCV</a:t>
          </a:r>
          <a:r>
            <a:rPr lang="en-US" sz="1200" b="0" i="0" kern="1200" dirty="0"/>
            <a:t> </a:t>
          </a:r>
          <a:endParaRPr lang="es-MX" sz="1200" kern="1200" dirty="0"/>
        </a:p>
      </dsp:txBody>
      <dsp:txXfrm>
        <a:off x="6777" y="1780048"/>
        <a:ext cx="1773993" cy="1064396"/>
      </dsp:txXfrm>
    </dsp:sp>
    <dsp:sp modelId="{6725E3B8-FE3C-4D5A-94AF-AE3A68CE24A7}">
      <dsp:nvSpPr>
        <dsp:cNvPr id="0" name=""/>
        <dsp:cNvSpPr/>
      </dsp:nvSpPr>
      <dsp:spPr>
        <a:xfrm>
          <a:off x="3960983" y="2266526"/>
          <a:ext cx="377418" cy="91440"/>
        </a:xfrm>
        <a:custGeom>
          <a:avLst/>
          <a:gdLst/>
          <a:ahLst/>
          <a:cxnLst/>
          <a:rect l="0" t="0" r="0" b="0"/>
          <a:pathLst>
            <a:path>
              <a:moveTo>
                <a:pt x="0" y="45720"/>
              </a:moveTo>
              <a:lnTo>
                <a:pt x="3774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4139492" y="2310206"/>
        <a:ext cx="20400" cy="4080"/>
      </dsp:txXfrm>
    </dsp:sp>
    <dsp:sp modelId="{EE639841-34AE-4966-A9A6-F9BCDC5FAC73}">
      <dsp:nvSpPr>
        <dsp:cNvPr id="0" name=""/>
        <dsp:cNvSpPr/>
      </dsp:nvSpPr>
      <dsp:spPr>
        <a:xfrm>
          <a:off x="2188790" y="1780048"/>
          <a:ext cx="1773993" cy="1064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0" i="0" kern="1200" dirty="0"/>
            <a:t>Calculate the accuracy on the test data using the method score and graph confusion matrix</a:t>
          </a:r>
          <a:endParaRPr lang="es-MX" sz="1200" kern="1200" dirty="0"/>
        </a:p>
      </dsp:txBody>
      <dsp:txXfrm>
        <a:off x="2188790" y="1780048"/>
        <a:ext cx="1773993" cy="1064396"/>
      </dsp:txXfrm>
    </dsp:sp>
    <dsp:sp modelId="{61A9161B-EBAB-43F0-91BA-9747322739A6}">
      <dsp:nvSpPr>
        <dsp:cNvPr id="0" name=""/>
        <dsp:cNvSpPr/>
      </dsp:nvSpPr>
      <dsp:spPr>
        <a:xfrm>
          <a:off x="6142996" y="2266526"/>
          <a:ext cx="377418" cy="91440"/>
        </a:xfrm>
        <a:custGeom>
          <a:avLst/>
          <a:gdLst/>
          <a:ahLst/>
          <a:cxnLst/>
          <a:rect l="0" t="0" r="0" b="0"/>
          <a:pathLst>
            <a:path>
              <a:moveTo>
                <a:pt x="0" y="45720"/>
              </a:moveTo>
              <a:lnTo>
                <a:pt x="3774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6321505" y="2310206"/>
        <a:ext cx="20400" cy="4080"/>
      </dsp:txXfrm>
    </dsp:sp>
    <dsp:sp modelId="{3E26DD65-D461-44B9-8929-6D4A36CFD381}">
      <dsp:nvSpPr>
        <dsp:cNvPr id="0" name=""/>
        <dsp:cNvSpPr/>
      </dsp:nvSpPr>
      <dsp:spPr>
        <a:xfrm>
          <a:off x="4370802" y="1780048"/>
          <a:ext cx="1773993" cy="1064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0" i="0" kern="1200" dirty="0"/>
            <a:t>Create a </a:t>
          </a:r>
          <a:r>
            <a:rPr lang="en-US" sz="1200" b="1" i="0" kern="1200" dirty="0">
              <a:solidFill>
                <a:srgbClr val="121619"/>
              </a:solidFill>
            </a:rPr>
            <a:t>SUPPORT VECTOR MACHINE </a:t>
          </a:r>
          <a:r>
            <a:rPr lang="en-US" sz="1200" b="0" i="0" kern="1200" dirty="0"/>
            <a:t>and fit object to find the best parameters</a:t>
          </a:r>
          <a:endParaRPr lang="es-MX" sz="1200" kern="1200" dirty="0"/>
        </a:p>
      </dsp:txBody>
      <dsp:txXfrm>
        <a:off x="4370802" y="1780048"/>
        <a:ext cx="1773993" cy="1064396"/>
      </dsp:txXfrm>
    </dsp:sp>
    <dsp:sp modelId="{0BB3545E-8896-41A2-A286-0979AEDD9D52}">
      <dsp:nvSpPr>
        <dsp:cNvPr id="0" name=""/>
        <dsp:cNvSpPr/>
      </dsp:nvSpPr>
      <dsp:spPr>
        <a:xfrm>
          <a:off x="8325008" y="2266526"/>
          <a:ext cx="377418" cy="91440"/>
        </a:xfrm>
        <a:custGeom>
          <a:avLst/>
          <a:gdLst/>
          <a:ahLst/>
          <a:cxnLst/>
          <a:rect l="0" t="0" r="0" b="0"/>
          <a:pathLst>
            <a:path>
              <a:moveTo>
                <a:pt x="0" y="45720"/>
              </a:moveTo>
              <a:lnTo>
                <a:pt x="3774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8503517" y="2310206"/>
        <a:ext cx="20400" cy="4080"/>
      </dsp:txXfrm>
    </dsp:sp>
    <dsp:sp modelId="{2A4D3BF9-5AA6-4F56-9E41-938BCF7062F1}">
      <dsp:nvSpPr>
        <dsp:cNvPr id="0" name=""/>
        <dsp:cNvSpPr/>
      </dsp:nvSpPr>
      <dsp:spPr>
        <a:xfrm>
          <a:off x="6552815" y="1780048"/>
          <a:ext cx="1773993" cy="1064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0" i="0" kern="1200" dirty="0"/>
            <a:t>Calculate the accuracy on the test data using the method score. Graph confusion matrix</a:t>
          </a:r>
          <a:endParaRPr lang="es-MX" sz="1200" kern="1200" dirty="0"/>
        </a:p>
      </dsp:txBody>
      <dsp:txXfrm>
        <a:off x="6552815" y="1780048"/>
        <a:ext cx="1773993" cy="1064396"/>
      </dsp:txXfrm>
    </dsp:sp>
    <dsp:sp modelId="{A5C0BD82-E97A-40C9-AA43-364B1BB6C767}">
      <dsp:nvSpPr>
        <dsp:cNvPr id="0" name=""/>
        <dsp:cNvSpPr/>
      </dsp:nvSpPr>
      <dsp:spPr>
        <a:xfrm>
          <a:off x="893774" y="2842644"/>
          <a:ext cx="8728049" cy="377418"/>
        </a:xfrm>
        <a:custGeom>
          <a:avLst/>
          <a:gdLst/>
          <a:ahLst/>
          <a:cxnLst/>
          <a:rect l="0" t="0" r="0" b="0"/>
          <a:pathLst>
            <a:path>
              <a:moveTo>
                <a:pt x="8728049" y="0"/>
              </a:moveTo>
              <a:lnTo>
                <a:pt x="8728049" y="205809"/>
              </a:lnTo>
              <a:lnTo>
                <a:pt x="0" y="205809"/>
              </a:lnTo>
              <a:lnTo>
                <a:pt x="0" y="37741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5039359" y="3029313"/>
        <a:ext cx="436879" cy="4080"/>
      </dsp:txXfrm>
    </dsp:sp>
    <dsp:sp modelId="{B799B4C6-08DE-4E02-AF2A-C3B1C7A7D10E}">
      <dsp:nvSpPr>
        <dsp:cNvPr id="0" name=""/>
        <dsp:cNvSpPr/>
      </dsp:nvSpPr>
      <dsp:spPr>
        <a:xfrm>
          <a:off x="8734827" y="1780048"/>
          <a:ext cx="1773993" cy="1064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0" i="0" kern="1200" dirty="0"/>
            <a:t>Create a </a:t>
          </a:r>
          <a:r>
            <a:rPr lang="en-US" sz="1200" b="1" i="0" kern="1200" dirty="0">
              <a:solidFill>
                <a:srgbClr val="121619"/>
              </a:solidFill>
            </a:rPr>
            <a:t>DECISION TREE CLASSIFIER</a:t>
          </a:r>
          <a:r>
            <a:rPr lang="en-US" sz="1200" b="0" i="0" kern="1200" dirty="0">
              <a:solidFill>
                <a:srgbClr val="121619"/>
              </a:solidFill>
            </a:rPr>
            <a:t> </a:t>
          </a:r>
          <a:r>
            <a:rPr lang="en-US" sz="1200" b="0" i="0" kern="1200" dirty="0"/>
            <a:t>object and fit object to find the best parameters</a:t>
          </a:r>
          <a:endParaRPr lang="es-MX" sz="1200" kern="1200" dirty="0"/>
        </a:p>
      </dsp:txBody>
      <dsp:txXfrm>
        <a:off x="8734827" y="1780048"/>
        <a:ext cx="1773993" cy="1064396"/>
      </dsp:txXfrm>
    </dsp:sp>
    <dsp:sp modelId="{B1A8FA26-031E-4C0C-8D3E-572826807FF2}">
      <dsp:nvSpPr>
        <dsp:cNvPr id="0" name=""/>
        <dsp:cNvSpPr/>
      </dsp:nvSpPr>
      <dsp:spPr>
        <a:xfrm>
          <a:off x="1778971" y="3738941"/>
          <a:ext cx="377418" cy="91440"/>
        </a:xfrm>
        <a:custGeom>
          <a:avLst/>
          <a:gdLst/>
          <a:ahLst/>
          <a:cxnLst/>
          <a:rect l="0" t="0" r="0" b="0"/>
          <a:pathLst>
            <a:path>
              <a:moveTo>
                <a:pt x="0" y="45720"/>
              </a:moveTo>
              <a:lnTo>
                <a:pt x="3774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1957480" y="3782621"/>
        <a:ext cx="20400" cy="4080"/>
      </dsp:txXfrm>
    </dsp:sp>
    <dsp:sp modelId="{B1641A7A-B5D5-4CF7-90E7-39CE591CE3EE}">
      <dsp:nvSpPr>
        <dsp:cNvPr id="0" name=""/>
        <dsp:cNvSpPr/>
      </dsp:nvSpPr>
      <dsp:spPr>
        <a:xfrm>
          <a:off x="6777" y="3252463"/>
          <a:ext cx="1773993" cy="1064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0" i="0" kern="1200" dirty="0"/>
            <a:t>Calculate the accuracy of </a:t>
          </a:r>
          <a:r>
            <a:rPr lang="en-US" sz="1200" b="0" i="0" kern="1200" dirty="0" err="1"/>
            <a:t>tree_cv</a:t>
          </a:r>
          <a:r>
            <a:rPr lang="en-US" sz="1200" b="0" i="0" kern="1200" dirty="0"/>
            <a:t> on the test data using the method  score. Graph confusion Matrix.</a:t>
          </a:r>
          <a:endParaRPr lang="en-US" sz="1200" kern="1200" dirty="0"/>
        </a:p>
      </dsp:txBody>
      <dsp:txXfrm>
        <a:off x="6777" y="3252463"/>
        <a:ext cx="1773993" cy="1064396"/>
      </dsp:txXfrm>
    </dsp:sp>
    <dsp:sp modelId="{14471AE3-4ED7-449B-AA08-6165FB996418}">
      <dsp:nvSpPr>
        <dsp:cNvPr id="0" name=""/>
        <dsp:cNvSpPr/>
      </dsp:nvSpPr>
      <dsp:spPr>
        <a:xfrm>
          <a:off x="3960983" y="3738941"/>
          <a:ext cx="377418" cy="91440"/>
        </a:xfrm>
        <a:custGeom>
          <a:avLst/>
          <a:gdLst/>
          <a:ahLst/>
          <a:cxnLst/>
          <a:rect l="0" t="0" r="0" b="0"/>
          <a:pathLst>
            <a:path>
              <a:moveTo>
                <a:pt x="0" y="45720"/>
              </a:moveTo>
              <a:lnTo>
                <a:pt x="3774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4139492" y="3782621"/>
        <a:ext cx="20400" cy="4080"/>
      </dsp:txXfrm>
    </dsp:sp>
    <dsp:sp modelId="{57A5C7FC-9CF1-4B4B-B90D-A5321D2DA2C9}">
      <dsp:nvSpPr>
        <dsp:cNvPr id="0" name=""/>
        <dsp:cNvSpPr/>
      </dsp:nvSpPr>
      <dsp:spPr>
        <a:xfrm>
          <a:off x="2188790" y="3252463"/>
          <a:ext cx="1773993" cy="1064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0" i="0" kern="1200" dirty="0"/>
            <a:t>Create a </a:t>
          </a:r>
          <a:r>
            <a:rPr lang="en-US" sz="1200" b="1" i="0" kern="1200" dirty="0">
              <a:solidFill>
                <a:srgbClr val="121619"/>
              </a:solidFill>
            </a:rPr>
            <a:t>K NEAREST NEIGHBORS </a:t>
          </a:r>
          <a:r>
            <a:rPr lang="en-US" sz="1200" b="0" i="0" kern="1200" dirty="0"/>
            <a:t>object. Fit the object to find the best parameters</a:t>
          </a:r>
          <a:endParaRPr lang="en-US" sz="1200" kern="1200" dirty="0"/>
        </a:p>
      </dsp:txBody>
      <dsp:txXfrm>
        <a:off x="2188790" y="3252463"/>
        <a:ext cx="1773993" cy="1064396"/>
      </dsp:txXfrm>
    </dsp:sp>
    <dsp:sp modelId="{07710D2E-8CF7-4CD7-B108-38A982CE19DC}">
      <dsp:nvSpPr>
        <dsp:cNvPr id="0" name=""/>
        <dsp:cNvSpPr/>
      </dsp:nvSpPr>
      <dsp:spPr>
        <a:xfrm>
          <a:off x="6142996" y="3738941"/>
          <a:ext cx="377418" cy="91440"/>
        </a:xfrm>
        <a:custGeom>
          <a:avLst/>
          <a:gdLst/>
          <a:ahLst/>
          <a:cxnLst/>
          <a:rect l="0" t="0" r="0" b="0"/>
          <a:pathLst>
            <a:path>
              <a:moveTo>
                <a:pt x="0" y="45720"/>
              </a:moveTo>
              <a:lnTo>
                <a:pt x="3774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6321505" y="3782621"/>
        <a:ext cx="20400" cy="4080"/>
      </dsp:txXfrm>
    </dsp:sp>
    <dsp:sp modelId="{4A870B52-A808-46CE-BCF2-38A41DBCC0C0}">
      <dsp:nvSpPr>
        <dsp:cNvPr id="0" name=""/>
        <dsp:cNvSpPr/>
      </dsp:nvSpPr>
      <dsp:spPr>
        <a:xfrm>
          <a:off x="4370802" y="3252463"/>
          <a:ext cx="1773993" cy="1064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0" i="0" kern="1200" dirty="0"/>
            <a:t>Calculate the accuracy of </a:t>
          </a:r>
          <a:r>
            <a:rPr lang="en-US" sz="1200" b="0" i="0" kern="1200" dirty="0" err="1"/>
            <a:t>knn_cv</a:t>
          </a:r>
          <a:r>
            <a:rPr lang="en-US" sz="1200" b="0" i="0" kern="1200" dirty="0"/>
            <a:t> on the test data using the method :</a:t>
          </a:r>
          <a:endParaRPr lang="es-MX" sz="1200" kern="1200" dirty="0"/>
        </a:p>
      </dsp:txBody>
      <dsp:txXfrm>
        <a:off x="4370802" y="3252463"/>
        <a:ext cx="1773993" cy="1064396"/>
      </dsp:txXfrm>
    </dsp:sp>
    <dsp:sp modelId="{F9A46225-1003-489E-95CF-3B734ED18296}">
      <dsp:nvSpPr>
        <dsp:cNvPr id="0" name=""/>
        <dsp:cNvSpPr/>
      </dsp:nvSpPr>
      <dsp:spPr>
        <a:xfrm>
          <a:off x="8325008" y="3738941"/>
          <a:ext cx="377418" cy="91440"/>
        </a:xfrm>
        <a:custGeom>
          <a:avLst/>
          <a:gdLst/>
          <a:ahLst/>
          <a:cxnLst/>
          <a:rect l="0" t="0" r="0" b="0"/>
          <a:pathLst>
            <a:path>
              <a:moveTo>
                <a:pt x="0" y="45720"/>
              </a:moveTo>
              <a:lnTo>
                <a:pt x="37741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8503517" y="3782621"/>
        <a:ext cx="20400" cy="4080"/>
      </dsp:txXfrm>
    </dsp:sp>
    <dsp:sp modelId="{6929C8AA-6AB4-4FB0-92C1-D62361663F79}">
      <dsp:nvSpPr>
        <dsp:cNvPr id="0" name=""/>
        <dsp:cNvSpPr/>
      </dsp:nvSpPr>
      <dsp:spPr>
        <a:xfrm>
          <a:off x="6552815" y="3252463"/>
          <a:ext cx="1773993" cy="1064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0" i="0" kern="1200" dirty="0"/>
            <a:t>Find the method performs best. Graph bar </a:t>
          </a:r>
          <a:r>
            <a:rPr lang="es-MX" sz="1200" b="0" i="0" kern="1200" dirty="0"/>
            <a:t>chart </a:t>
          </a:r>
          <a:endParaRPr lang="es-MX" sz="1200" kern="1200" dirty="0"/>
        </a:p>
      </dsp:txBody>
      <dsp:txXfrm>
        <a:off x="6552815" y="3252463"/>
        <a:ext cx="1773993" cy="1064396"/>
      </dsp:txXfrm>
    </dsp:sp>
    <dsp:sp modelId="{B61D6C60-B94D-41AC-B4AA-987F649DFAED}">
      <dsp:nvSpPr>
        <dsp:cNvPr id="0" name=""/>
        <dsp:cNvSpPr/>
      </dsp:nvSpPr>
      <dsp:spPr>
        <a:xfrm>
          <a:off x="8734827" y="3252463"/>
          <a:ext cx="1773993" cy="10643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Best Algorithm is </a:t>
          </a:r>
          <a:r>
            <a:rPr lang="en-US" sz="1200" b="0" i="0" kern="1200" dirty="0"/>
            <a:t>DECISION TREE CLASSIFIER  (</a:t>
          </a:r>
          <a:r>
            <a:rPr lang="en-US" sz="1200" kern="1200" dirty="0"/>
            <a:t>score of 0.875)</a:t>
          </a:r>
          <a:endParaRPr lang="es-MX" sz="1200" kern="1200" dirty="0"/>
        </a:p>
      </dsp:txBody>
      <dsp:txXfrm>
        <a:off x="8734827" y="3252463"/>
        <a:ext cx="1773993" cy="1064396"/>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1873522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hyperlink" Target="https://github.com/echinni/IBM-Data-Science-Final-Project/blob/c2bec7687974aa338e71b890a31787c1f98ef875/Week%201.3%20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echinni/IBM-Data-Science-Final-Project/blob/main/Week%202.2%20EDA%20with%20Visualization%20Lab.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echinni/IBM-Data-Science-Final-Project/blob/main/Week%202.1%20Complete%20the%20EDA%20with%20SQL%20lab2.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echinni/IBM-Data-Science-Final-Project/blob/main/Week%203.1%20Data%20Visualization%20with%20Folium.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cf-courses-data.s3.us.cloud-object-storage.appdomain.cloud/IBM-DS0321EN-SkillsNetwork/labs/module_3/lab_theia_plotly_dash.md.html"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2.png"/><Relationship Id="rId7" Type="http://schemas.openxmlformats.org/officeDocument/2006/relationships/diagramQuickStyle" Target="../diagrams/quickStyle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github.com/echinni/IBM-Data-Science-Final-Project/blob/main/Week%204%20Machine%20Learning%20Prediction.ipynb" TargetMode="External"/><Relationship Id="rId9" Type="http://schemas.microsoft.com/office/2007/relationships/diagramDrawing" Target="../diagrams/drawing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image" Target="../media/image3.png"/><Relationship Id="rId7" Type="http://schemas.openxmlformats.org/officeDocument/2006/relationships/image" Target="../media/image46.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0.jpg"/><Relationship Id="rId4" Type="http://schemas.openxmlformats.org/officeDocument/2006/relationships/image" Target="../media/image49.jpg"/></Relationships>
</file>

<file path=ppt/slides/_rels/slide3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hyperlink" Target="echinni/IBM-Data-Science-Final-Project:%20Python%20Basics%20for%20Data%20Science%20Project%20(github.com)" TargetMode="External"/><Relationship Id="rId4" Type="http://schemas.openxmlformats.org/officeDocument/2006/relationships/hyperlink" Target="https://github.com/echinni/IBM-Data-Science-Final-Project"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hyperlink" Target="https://github.com/echinni/IBM-Data-Science-Final-Project/blob/299616c7750133b55a37bff9bc523137a74efd3f/Week%201.1%20Data%20Collection%20API%20Lab.ipynb" TargetMode="External"/><Relationship Id="rId4" Type="http://schemas.openxmlformats.org/officeDocument/2006/relationships/image" Target="../media/image7.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hyperlink" Target="https://github.com/echinni/IBM-Data-Science-Final-Project/blob/27f6af94f87a0723c6205f574710349e367e0a51/Week%201.2%20Data%20Collection%20with%20Web%20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Esteban J. Chinni</a:t>
            </a:r>
          </a:p>
          <a:p>
            <a:r>
              <a:rPr lang="en-US" dirty="0">
                <a:solidFill>
                  <a:schemeClr val="bg2"/>
                </a:solidFill>
                <a:latin typeface="Abadi" panose="020B0604020104020204" pitchFamily="34" charset="0"/>
                <a:ea typeface="SF Pro" pitchFamily="2" charset="0"/>
                <a:cs typeface="SF Pro" pitchFamily="2" charset="0"/>
              </a:rPr>
              <a:t>February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Perform some Exploratory Data Analysis (EDA) to find some patterns in the data and determine what would be the label for training supervised models.</a:t>
            </a:r>
          </a:p>
          <a:p>
            <a:r>
              <a:rPr lang="en-US" sz="1600" b="1" dirty="0">
                <a:latin typeface="-apple-system"/>
              </a:rPr>
              <a:t>Identify and calculate the percentage of the missing values in each attribute</a:t>
            </a:r>
          </a:p>
          <a:p>
            <a:r>
              <a:rPr lang="en-US" sz="1600" b="1" dirty="0">
                <a:latin typeface="-apple-system"/>
              </a:rPr>
              <a:t>Calculate the </a:t>
            </a:r>
            <a:r>
              <a:rPr lang="en-US" sz="1600" b="1" i="0" dirty="0">
                <a:effectLst/>
                <a:latin typeface="-apple-system"/>
              </a:rPr>
              <a:t>number of launches on each site</a:t>
            </a:r>
          </a:p>
          <a:p>
            <a:r>
              <a:rPr lang="en-US" sz="1600" b="1" i="0" dirty="0">
                <a:effectLst/>
                <a:latin typeface="-apple-system"/>
              </a:rPr>
              <a:t>Calculate the number and occurrence of each orbit</a:t>
            </a:r>
          </a:p>
          <a:p>
            <a:r>
              <a:rPr lang="en-US" sz="1600" b="1" i="0" dirty="0">
                <a:effectLst/>
                <a:latin typeface="-apple-system"/>
              </a:rPr>
              <a:t>Calculate the number and </a:t>
            </a:r>
            <a:r>
              <a:rPr lang="en-US" sz="1600" b="1" i="0" dirty="0" err="1">
                <a:effectLst/>
                <a:latin typeface="-apple-system"/>
              </a:rPr>
              <a:t>occurence</a:t>
            </a:r>
            <a:r>
              <a:rPr lang="en-US" sz="1600" b="1" i="0" dirty="0">
                <a:effectLst/>
                <a:latin typeface="-apple-system"/>
              </a:rPr>
              <a:t> of mission outcome per orbit type</a:t>
            </a:r>
          </a:p>
          <a:p>
            <a:r>
              <a:rPr lang="en-US" sz="1600" b="1" i="0" dirty="0">
                <a:effectLst/>
                <a:latin typeface="-apple-system"/>
              </a:rPr>
              <a:t>Create a landing outcome label from Outcome column: </a:t>
            </a:r>
            <a:r>
              <a:rPr lang="en-US" sz="1600" dirty="0">
                <a:solidFill>
                  <a:schemeClr val="accent3">
                    <a:lumMod val="25000"/>
                  </a:schemeClr>
                </a:solidFill>
                <a:latin typeface="Abadi" panose="020B0604020104020204" pitchFamily="34" charset="0"/>
              </a:rPr>
              <a:t>1 means the booster successfully landed 0 means it was unsuccessful.</a:t>
            </a:r>
            <a:endParaRPr lang="en-US" sz="1600" dirty="0"/>
          </a:p>
          <a:p>
            <a:endParaRPr lang="en-US" sz="1600" b="1" i="0" dirty="0">
              <a:effectLst/>
              <a:latin typeface="-apple-system"/>
            </a:endParaRPr>
          </a:p>
          <a:p>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1028" name="Picture 4" descr="GitHub Logo Download - SVG - All Vector Logo">
            <a:extLst>
              <a:ext uri="{FF2B5EF4-FFF2-40B4-BE49-F238E27FC236}">
                <a16:creationId xmlns:a16="http://schemas.microsoft.com/office/drawing/2014/main" id="{950B2E36-3BCF-309F-DC10-6945F8650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08" y="5806073"/>
            <a:ext cx="984861" cy="5464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A23875B-BF52-1C3A-6AB6-B854C28243FC}"/>
              </a:ext>
            </a:extLst>
          </p:cNvPr>
          <p:cNvSpPr txBox="1"/>
          <p:nvPr/>
        </p:nvSpPr>
        <p:spPr>
          <a:xfrm>
            <a:off x="1400469" y="5840907"/>
            <a:ext cx="3230880" cy="553998"/>
          </a:xfrm>
          <a:prstGeom prst="rect">
            <a:avLst/>
          </a:prstGeom>
          <a:noFill/>
        </p:spPr>
        <p:txBody>
          <a:bodyPr wrap="square">
            <a:spAutoFit/>
          </a:bodyPr>
          <a:lstStyle/>
          <a:p>
            <a:r>
              <a:rPr lang="en-US" sz="1000" dirty="0">
                <a:hlinkClick r:id="rId4"/>
              </a:rPr>
              <a:t>https://github.com/echinni/IBM-Data-Science-Final-Project/blob/c2bec7687974aa338e71b890a31787c1f98ef875/Week%201.3%20Data%20Wrangling.ipynb</a:t>
            </a:r>
            <a:endParaRPr lang="en-US" sz="1000" dirty="0"/>
          </a:p>
        </p:txBody>
      </p:sp>
      <p:pic>
        <p:nvPicPr>
          <p:cNvPr id="10" name="Picture 9">
            <a:extLst>
              <a:ext uri="{FF2B5EF4-FFF2-40B4-BE49-F238E27FC236}">
                <a16:creationId xmlns:a16="http://schemas.microsoft.com/office/drawing/2014/main" id="{6981BCC5-A188-F199-6465-AF9D62CFAF5E}"/>
              </a:ext>
            </a:extLst>
          </p:cNvPr>
          <p:cNvPicPr>
            <a:picLocks noChangeAspect="1"/>
          </p:cNvPicPr>
          <p:nvPr/>
        </p:nvPicPr>
        <p:blipFill>
          <a:blip r:embed="rId5"/>
          <a:stretch>
            <a:fillRect/>
          </a:stretch>
        </p:blipFill>
        <p:spPr>
          <a:xfrm>
            <a:off x="9991809" y="1825625"/>
            <a:ext cx="1671871" cy="2867425"/>
          </a:xfrm>
          <a:prstGeom prst="rect">
            <a:avLst/>
          </a:prstGeom>
        </p:spPr>
      </p:pic>
    </p:spTree>
    <p:extLst>
      <p:ext uri="{BB962C8B-B14F-4D97-AF65-F5344CB8AC3E}">
        <p14:creationId xmlns:p14="http://schemas.microsoft.com/office/powerpoint/2010/main" val="2814049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tx1">
                    <a:lumMod val="50000"/>
                    <a:lumOff val="50000"/>
                  </a:schemeClr>
                </a:solidFill>
                <a:latin typeface="Abadi"/>
              </a:rPr>
              <a:t>Summarize what charts were plotted and why you used those charts</a:t>
            </a:r>
          </a:p>
          <a:p>
            <a:pPr marL="12700">
              <a:lnSpc>
                <a:spcPts val="2300"/>
              </a:lnSpc>
              <a:spcBef>
                <a:spcPts val="1160"/>
              </a:spcBef>
            </a:pPr>
            <a:endParaRPr lang="en-US" sz="2400" spc="-25" dirty="0">
              <a:solidFill>
                <a:srgbClr val="404040"/>
              </a:solidFill>
              <a:latin typeface="Carlito"/>
              <a:cs typeface="Carlito"/>
            </a:endParaRPr>
          </a:p>
          <a:p>
            <a:pPr marL="12700">
              <a:lnSpc>
                <a:spcPts val="2300"/>
              </a:lnSpc>
              <a:spcBef>
                <a:spcPts val="1160"/>
              </a:spcBef>
            </a:pPr>
            <a:endParaRPr lang="en-US" sz="2400" spc="-25" dirty="0">
              <a:solidFill>
                <a:srgbClr val="404040"/>
              </a:solidFill>
              <a:latin typeface="Carlito"/>
              <a:cs typeface="Carlito"/>
            </a:endParaRPr>
          </a:p>
          <a:p>
            <a:pPr marL="12700">
              <a:lnSpc>
                <a:spcPts val="2300"/>
              </a:lnSpc>
              <a:spcBef>
                <a:spcPts val="1160"/>
              </a:spcBef>
            </a:pPr>
            <a:endParaRPr lang="en-US" sz="2400" spc="-25" dirty="0">
              <a:solidFill>
                <a:srgbClr val="404040"/>
              </a:solidFill>
              <a:latin typeface="Carlito"/>
              <a:cs typeface="Carlito"/>
            </a:endParaRPr>
          </a:p>
          <a:p>
            <a:pPr lvl="1">
              <a:lnSpc>
                <a:spcPct val="100000"/>
              </a:lnSpc>
              <a:spcBef>
                <a:spcPts val="0"/>
              </a:spcBef>
            </a:pPr>
            <a:r>
              <a:rPr lang="en-US" b="1" spc="-5" dirty="0">
                <a:solidFill>
                  <a:srgbClr val="404040"/>
                </a:solidFill>
                <a:latin typeface="Carlito"/>
              </a:rPr>
              <a:t>Scatterplots </a:t>
            </a:r>
            <a:r>
              <a:rPr lang="en-US" spc="-5" dirty="0">
                <a:solidFill>
                  <a:srgbClr val="404040"/>
                </a:solidFill>
                <a:latin typeface="Carlito"/>
              </a:rPr>
              <a:t>are useful to show relationships between variables</a:t>
            </a:r>
          </a:p>
          <a:p>
            <a:pPr lvl="1">
              <a:lnSpc>
                <a:spcPct val="100000"/>
              </a:lnSpc>
              <a:spcBef>
                <a:spcPts val="0"/>
              </a:spcBef>
            </a:pPr>
            <a:r>
              <a:rPr lang="en-US" b="1" spc="-5" dirty="0">
                <a:solidFill>
                  <a:srgbClr val="404040"/>
                </a:solidFill>
                <a:latin typeface="Carlito"/>
              </a:rPr>
              <a:t>Bar charts </a:t>
            </a:r>
            <a:r>
              <a:rPr lang="en-US" spc="-5" dirty="0">
                <a:solidFill>
                  <a:srgbClr val="404040"/>
                </a:solidFill>
                <a:latin typeface="Carlito"/>
              </a:rPr>
              <a:t>are suitable for comparing the ratio of a variable in discrete classes with one another, if necessary, grouping them as well  </a:t>
            </a:r>
          </a:p>
          <a:p>
            <a:pPr lvl="1">
              <a:lnSpc>
                <a:spcPct val="100000"/>
              </a:lnSpc>
              <a:spcBef>
                <a:spcPts val="0"/>
              </a:spcBef>
            </a:pPr>
            <a:r>
              <a:rPr lang="en-US" b="1" spc="-5" dirty="0">
                <a:solidFill>
                  <a:srgbClr val="404040"/>
                </a:solidFill>
                <a:latin typeface="Carlito"/>
              </a:rPr>
              <a:t>Line plots </a:t>
            </a:r>
            <a:r>
              <a:rPr lang="en-US" spc="-5" dirty="0">
                <a:solidFill>
                  <a:srgbClr val="404040"/>
                </a:solidFill>
                <a:latin typeface="Carlito"/>
              </a:rPr>
              <a:t>show the progression of variables over time</a:t>
            </a:r>
          </a:p>
          <a:p>
            <a:pPr marL="12700">
              <a:lnSpc>
                <a:spcPts val="2300"/>
              </a:lnSpc>
              <a:spcBef>
                <a:spcPts val="1160"/>
              </a:spcBef>
            </a:pPr>
            <a:endParaRPr lang="en-US" sz="2400" spc="-5" dirty="0">
              <a:solidFill>
                <a:srgbClr val="404040"/>
              </a:solidFill>
              <a:latin typeface="Carlito"/>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4" descr="GitHub Logo Download - SVG - All Vector Logo">
            <a:extLst>
              <a:ext uri="{FF2B5EF4-FFF2-40B4-BE49-F238E27FC236}">
                <a16:creationId xmlns:a16="http://schemas.microsoft.com/office/drawing/2014/main" id="{698FB279-5038-AAE1-8FC2-E9AE2AC48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90" y="5762731"/>
            <a:ext cx="984861" cy="5464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DBE5B7B-2800-137D-7E05-2060A2AC7905}"/>
              </a:ext>
            </a:extLst>
          </p:cNvPr>
          <p:cNvSpPr txBox="1"/>
          <p:nvPr/>
        </p:nvSpPr>
        <p:spPr>
          <a:xfrm>
            <a:off x="2286000" y="2275840"/>
            <a:ext cx="6868160" cy="1477328"/>
          </a:xfrm>
          <a:prstGeom prst="rect">
            <a:avLst/>
          </a:prstGeom>
          <a:noFill/>
        </p:spPr>
        <p:txBody>
          <a:bodyPr wrap="square" numCol="2" rtlCol="0">
            <a:spAutoFit/>
          </a:bodyPr>
          <a:lstStyle/>
          <a:p>
            <a:pPr marL="285750" indent="-285750">
              <a:buFont typeface="Arial" panose="020B0604020202020204" pitchFamily="34" charset="0"/>
              <a:buChar char="•"/>
            </a:pPr>
            <a:r>
              <a:rPr lang="en-US" sz="1800" spc="-15" dirty="0">
                <a:solidFill>
                  <a:srgbClr val="404040"/>
                </a:solidFill>
                <a:latin typeface="Carlito"/>
                <a:cs typeface="Carlito"/>
              </a:rPr>
              <a:t>Flight </a:t>
            </a:r>
            <a:r>
              <a:rPr lang="en-US" sz="1800" dirty="0">
                <a:solidFill>
                  <a:srgbClr val="404040"/>
                </a:solidFill>
                <a:latin typeface="Carlito"/>
                <a:cs typeface="Carlito"/>
              </a:rPr>
              <a:t>Number </a:t>
            </a:r>
            <a:r>
              <a:rPr lang="en-US" sz="1800" spc="-20" dirty="0">
                <a:solidFill>
                  <a:srgbClr val="404040"/>
                </a:solidFill>
                <a:latin typeface="Carlito"/>
                <a:cs typeface="Carlito"/>
              </a:rPr>
              <a:t>vs. </a:t>
            </a:r>
            <a:r>
              <a:rPr lang="en-US" sz="1800" spc="-25" dirty="0">
                <a:solidFill>
                  <a:srgbClr val="404040"/>
                </a:solidFill>
                <a:latin typeface="Carlito"/>
                <a:cs typeface="Carlito"/>
              </a:rPr>
              <a:t>Payload </a:t>
            </a:r>
            <a:r>
              <a:rPr lang="en-US" sz="1800" dirty="0">
                <a:solidFill>
                  <a:srgbClr val="404040"/>
                </a:solidFill>
                <a:latin typeface="Carlito"/>
                <a:cs typeface="Carlito"/>
              </a:rPr>
              <a:t>Mass</a:t>
            </a:r>
          </a:p>
          <a:p>
            <a:pPr marL="285750" indent="-285750">
              <a:buFont typeface="Arial" panose="020B0604020202020204" pitchFamily="34" charset="0"/>
              <a:buChar char="•"/>
            </a:pPr>
            <a:r>
              <a:rPr lang="en-US" sz="1800" spc="-10" dirty="0">
                <a:solidFill>
                  <a:srgbClr val="404040"/>
                </a:solidFill>
                <a:latin typeface="Carlito"/>
                <a:cs typeface="Carlito"/>
              </a:rPr>
              <a:t>Flight </a:t>
            </a:r>
            <a:r>
              <a:rPr lang="en-US" sz="1800" dirty="0">
                <a:solidFill>
                  <a:srgbClr val="404040"/>
                </a:solidFill>
                <a:latin typeface="Carlito"/>
                <a:cs typeface="Carlito"/>
              </a:rPr>
              <a:t>Number </a:t>
            </a:r>
            <a:r>
              <a:rPr lang="en-US" sz="1800" spc="-20" dirty="0">
                <a:solidFill>
                  <a:srgbClr val="404040"/>
                </a:solidFill>
                <a:latin typeface="Carlito"/>
                <a:cs typeface="Carlito"/>
              </a:rPr>
              <a:t>vs. </a:t>
            </a:r>
            <a:r>
              <a:rPr lang="en-US" sz="1800" spc="-5" dirty="0">
                <a:solidFill>
                  <a:srgbClr val="404040"/>
                </a:solidFill>
                <a:latin typeface="Carlito"/>
                <a:cs typeface="Carlito"/>
              </a:rPr>
              <a:t>Launch </a:t>
            </a:r>
            <a:r>
              <a:rPr lang="en-US" sz="1800" spc="-15" dirty="0">
                <a:solidFill>
                  <a:srgbClr val="404040"/>
                </a:solidFill>
                <a:latin typeface="Carlito"/>
                <a:cs typeface="Carlito"/>
              </a:rPr>
              <a:t>Site</a:t>
            </a:r>
          </a:p>
          <a:p>
            <a:pPr marL="285750" indent="-285750">
              <a:buFont typeface="Arial" panose="020B0604020202020204" pitchFamily="34" charset="0"/>
              <a:buChar char="•"/>
            </a:pPr>
            <a:r>
              <a:rPr lang="en-US" sz="1800" spc="-25" dirty="0">
                <a:solidFill>
                  <a:srgbClr val="404040"/>
                </a:solidFill>
                <a:latin typeface="Carlito"/>
                <a:cs typeface="Carlito"/>
              </a:rPr>
              <a:t>Payload </a:t>
            </a:r>
            <a:r>
              <a:rPr lang="en-US" sz="1800" dirty="0">
                <a:solidFill>
                  <a:srgbClr val="404040"/>
                </a:solidFill>
                <a:latin typeface="Carlito"/>
                <a:cs typeface="Carlito"/>
              </a:rPr>
              <a:t>Mass </a:t>
            </a:r>
            <a:r>
              <a:rPr lang="en-US" sz="1800" spc="-20" dirty="0">
                <a:solidFill>
                  <a:srgbClr val="404040"/>
                </a:solidFill>
                <a:latin typeface="Carlito"/>
                <a:cs typeface="Carlito"/>
              </a:rPr>
              <a:t>vs. </a:t>
            </a:r>
            <a:r>
              <a:rPr lang="en-US" sz="1800" spc="-5" dirty="0">
                <a:solidFill>
                  <a:srgbClr val="404040"/>
                </a:solidFill>
                <a:latin typeface="Carlito"/>
                <a:cs typeface="Carlito"/>
              </a:rPr>
              <a:t>Launch </a:t>
            </a:r>
            <a:r>
              <a:rPr lang="en-US" sz="1800" spc="-15" dirty="0">
                <a:solidFill>
                  <a:srgbClr val="404040"/>
                </a:solidFill>
                <a:latin typeface="Carlito"/>
                <a:cs typeface="Carlito"/>
              </a:rPr>
              <a:t>Site</a:t>
            </a:r>
          </a:p>
          <a:p>
            <a:pPr marL="285750" indent="-285750">
              <a:buFont typeface="Arial" panose="020B0604020202020204" pitchFamily="34" charset="0"/>
              <a:buChar char="•"/>
            </a:pPr>
            <a:r>
              <a:rPr lang="en-US" sz="1800" spc="-5" dirty="0">
                <a:solidFill>
                  <a:srgbClr val="404040"/>
                </a:solidFill>
                <a:latin typeface="Carlito"/>
                <a:cs typeface="Carlito"/>
              </a:rPr>
              <a:t>Orbit </a:t>
            </a:r>
            <a:r>
              <a:rPr lang="en-US" sz="1800" spc="-20" dirty="0">
                <a:solidFill>
                  <a:srgbClr val="404040"/>
                </a:solidFill>
                <a:latin typeface="Carlito"/>
                <a:cs typeface="Carlito"/>
              </a:rPr>
              <a:t>vs. </a:t>
            </a:r>
            <a:r>
              <a:rPr lang="en-US" sz="1800" dirty="0">
                <a:solidFill>
                  <a:srgbClr val="404040"/>
                </a:solidFill>
                <a:latin typeface="Carlito"/>
                <a:cs typeface="Carlito"/>
              </a:rPr>
              <a:t>Success </a:t>
            </a:r>
            <a:r>
              <a:rPr lang="en-US" sz="1800" spc="-20" dirty="0">
                <a:solidFill>
                  <a:srgbClr val="404040"/>
                </a:solidFill>
                <a:latin typeface="Carlito"/>
                <a:cs typeface="Carlito"/>
              </a:rPr>
              <a:t>Rate</a:t>
            </a:r>
            <a:br>
              <a:rPr lang="en-US" sz="1800" spc="-20" dirty="0">
                <a:solidFill>
                  <a:srgbClr val="404040"/>
                </a:solidFill>
                <a:latin typeface="Carlito"/>
                <a:cs typeface="Carlito"/>
              </a:rPr>
            </a:br>
            <a:endParaRPr lang="en-US" sz="1800" spc="-20" dirty="0">
              <a:solidFill>
                <a:srgbClr val="404040"/>
              </a:solidFill>
              <a:latin typeface="Carlito"/>
              <a:cs typeface="Carlito"/>
            </a:endParaRPr>
          </a:p>
          <a:p>
            <a:pPr marL="285750" indent="-285750">
              <a:buFont typeface="Arial" panose="020B0604020202020204" pitchFamily="34" charset="0"/>
              <a:buChar char="•"/>
            </a:pPr>
            <a:r>
              <a:rPr lang="en-US" sz="1800" spc="-10" dirty="0">
                <a:solidFill>
                  <a:srgbClr val="404040"/>
                </a:solidFill>
                <a:latin typeface="Carlito"/>
                <a:cs typeface="Carlito"/>
              </a:rPr>
              <a:t>Flight </a:t>
            </a:r>
            <a:r>
              <a:rPr lang="en-US" sz="1800" dirty="0">
                <a:solidFill>
                  <a:srgbClr val="404040"/>
                </a:solidFill>
                <a:latin typeface="Carlito"/>
                <a:cs typeface="Carlito"/>
              </a:rPr>
              <a:t>Number </a:t>
            </a:r>
            <a:r>
              <a:rPr lang="en-US" sz="1800" spc="-20" dirty="0">
                <a:solidFill>
                  <a:srgbClr val="404040"/>
                </a:solidFill>
                <a:latin typeface="Carlito"/>
                <a:cs typeface="Carlito"/>
              </a:rPr>
              <a:t>vs. </a:t>
            </a:r>
            <a:r>
              <a:rPr lang="en-US" sz="1800" spc="-5" dirty="0">
                <a:solidFill>
                  <a:srgbClr val="404040"/>
                </a:solidFill>
                <a:latin typeface="Carlito"/>
                <a:cs typeface="Carlito"/>
              </a:rPr>
              <a:t>Orbit</a:t>
            </a:r>
          </a:p>
          <a:p>
            <a:pPr marL="285750" indent="-285750">
              <a:buFont typeface="Arial" panose="020B0604020202020204" pitchFamily="34" charset="0"/>
              <a:buChar char="•"/>
            </a:pPr>
            <a:r>
              <a:rPr lang="en-US" sz="1800" spc="-25" dirty="0">
                <a:solidFill>
                  <a:srgbClr val="404040"/>
                </a:solidFill>
                <a:latin typeface="Carlito"/>
                <a:cs typeface="Carlito"/>
              </a:rPr>
              <a:t>Payload </a:t>
            </a:r>
            <a:r>
              <a:rPr lang="en-US" sz="1800" spc="-15" dirty="0">
                <a:solidFill>
                  <a:srgbClr val="404040"/>
                </a:solidFill>
                <a:latin typeface="Carlito"/>
                <a:cs typeface="Carlito"/>
              </a:rPr>
              <a:t>vs </a:t>
            </a:r>
            <a:r>
              <a:rPr lang="en-US" sz="1800" spc="-5" dirty="0">
                <a:solidFill>
                  <a:srgbClr val="404040"/>
                </a:solidFill>
                <a:latin typeface="Carlito"/>
                <a:cs typeface="Carlito"/>
              </a:rPr>
              <a:t>Orbit</a:t>
            </a:r>
          </a:p>
          <a:p>
            <a:pPr marL="285750" indent="-285750">
              <a:buFont typeface="Arial" panose="020B0604020202020204" pitchFamily="34" charset="0"/>
              <a:buChar char="•"/>
            </a:pPr>
            <a:r>
              <a:rPr lang="en-US" sz="1800" dirty="0">
                <a:solidFill>
                  <a:srgbClr val="404040"/>
                </a:solidFill>
                <a:latin typeface="Carlito"/>
                <a:cs typeface="Carlito"/>
              </a:rPr>
              <a:t>Success </a:t>
            </a:r>
            <a:r>
              <a:rPr lang="en-US" sz="1800" spc="-60" dirty="0">
                <a:solidFill>
                  <a:srgbClr val="404040"/>
                </a:solidFill>
                <a:latin typeface="Carlito"/>
                <a:cs typeface="Carlito"/>
              </a:rPr>
              <a:t>Yearly</a:t>
            </a:r>
            <a:r>
              <a:rPr lang="en-US" sz="1800" spc="70" dirty="0">
                <a:solidFill>
                  <a:srgbClr val="404040"/>
                </a:solidFill>
                <a:latin typeface="Carlito"/>
                <a:cs typeface="Carlito"/>
              </a:rPr>
              <a:t> </a:t>
            </a:r>
            <a:r>
              <a:rPr lang="en-US" sz="1800" spc="-60" dirty="0">
                <a:solidFill>
                  <a:srgbClr val="404040"/>
                </a:solidFill>
                <a:latin typeface="Carlito"/>
                <a:cs typeface="Carlito"/>
              </a:rPr>
              <a:t>Trend</a:t>
            </a:r>
            <a:endParaRPr lang="en-US" sz="1800" dirty="0">
              <a:latin typeface="Carlito"/>
              <a:cs typeface="Carlito"/>
            </a:endParaRPr>
          </a:p>
          <a:p>
            <a:pPr marL="285750" indent="-285750">
              <a:buFont typeface="Arial" panose="020B0604020202020204" pitchFamily="34" charset="0"/>
              <a:buChar char="•"/>
            </a:pPr>
            <a:endParaRPr lang="es-MX" dirty="0"/>
          </a:p>
        </p:txBody>
      </p:sp>
      <p:sp>
        <p:nvSpPr>
          <p:cNvPr id="10" name="TextBox 9">
            <a:extLst>
              <a:ext uri="{FF2B5EF4-FFF2-40B4-BE49-F238E27FC236}">
                <a16:creationId xmlns:a16="http://schemas.microsoft.com/office/drawing/2014/main" id="{8DF348EA-F7AE-E5EE-2279-DEBAA5DAD886}"/>
              </a:ext>
            </a:extLst>
          </p:cNvPr>
          <p:cNvSpPr txBox="1"/>
          <p:nvPr/>
        </p:nvSpPr>
        <p:spPr>
          <a:xfrm>
            <a:off x="1518451" y="5728256"/>
            <a:ext cx="3937469" cy="646331"/>
          </a:xfrm>
          <a:prstGeom prst="rect">
            <a:avLst/>
          </a:prstGeom>
          <a:noFill/>
        </p:spPr>
        <p:txBody>
          <a:bodyPr wrap="square">
            <a:spAutoFit/>
          </a:bodyPr>
          <a:lstStyle/>
          <a:p>
            <a:r>
              <a:rPr lang="es-AR" sz="1200" dirty="0">
                <a:hlinkClick r:id="rId4"/>
              </a:rPr>
              <a:t>IBM-Data-</a:t>
            </a:r>
            <a:r>
              <a:rPr lang="es-AR" sz="1200" dirty="0" err="1">
                <a:hlinkClick r:id="rId4"/>
              </a:rPr>
              <a:t>Science</a:t>
            </a:r>
            <a:r>
              <a:rPr lang="es-AR" sz="1200" dirty="0">
                <a:hlinkClick r:id="rId4"/>
              </a:rPr>
              <a:t>-Final-Project/</a:t>
            </a:r>
            <a:r>
              <a:rPr lang="es-AR" sz="1200" dirty="0" err="1">
                <a:hlinkClick r:id="rId4"/>
              </a:rPr>
              <a:t>Week</a:t>
            </a:r>
            <a:r>
              <a:rPr lang="es-AR" sz="1200" dirty="0">
                <a:hlinkClick r:id="rId4"/>
              </a:rPr>
              <a:t> 2.2 EDA </a:t>
            </a:r>
            <a:r>
              <a:rPr lang="es-AR" sz="1200" dirty="0" err="1">
                <a:hlinkClick r:id="rId4"/>
              </a:rPr>
              <a:t>with</a:t>
            </a:r>
            <a:r>
              <a:rPr lang="es-AR" sz="1200" dirty="0">
                <a:hlinkClick r:id="rId4"/>
              </a:rPr>
              <a:t> </a:t>
            </a:r>
            <a:r>
              <a:rPr lang="es-AR" sz="1200" dirty="0" err="1">
                <a:hlinkClick r:id="rId4"/>
              </a:rPr>
              <a:t>Visualization</a:t>
            </a:r>
            <a:r>
              <a:rPr lang="es-AR" sz="1200" dirty="0">
                <a:hlinkClick r:id="rId4"/>
              </a:rPr>
              <a:t> </a:t>
            </a:r>
            <a:r>
              <a:rPr lang="es-AR" sz="1200" dirty="0" err="1">
                <a:hlinkClick r:id="rId4"/>
              </a:rPr>
              <a:t>Lab.ipynb</a:t>
            </a:r>
            <a:r>
              <a:rPr lang="es-AR" sz="1200" dirty="0">
                <a:hlinkClick r:id="rId4"/>
              </a:rPr>
              <a:t> at </a:t>
            </a:r>
            <a:r>
              <a:rPr lang="es-AR" sz="1200" dirty="0" err="1">
                <a:hlinkClick r:id="rId4"/>
              </a:rPr>
              <a:t>main</a:t>
            </a:r>
            <a:r>
              <a:rPr lang="es-AR" sz="1200" dirty="0">
                <a:hlinkClick r:id="rId4"/>
              </a:rPr>
              <a:t> · </a:t>
            </a:r>
            <a:r>
              <a:rPr lang="es-AR" sz="1200" dirty="0" err="1">
                <a:hlinkClick r:id="rId4"/>
              </a:rPr>
              <a:t>echinni</a:t>
            </a:r>
            <a:r>
              <a:rPr lang="es-AR" sz="1200" dirty="0">
                <a:hlinkClick r:id="rId4"/>
              </a:rPr>
              <a:t>/IBM-Data-</a:t>
            </a:r>
            <a:r>
              <a:rPr lang="es-AR" sz="1200" dirty="0" err="1">
                <a:hlinkClick r:id="rId4"/>
              </a:rPr>
              <a:t>Science</a:t>
            </a:r>
            <a:r>
              <a:rPr lang="es-AR" sz="1200" dirty="0">
                <a:hlinkClick r:id="rId4"/>
              </a:rPr>
              <a:t>-Final-Project (github.com)</a:t>
            </a:r>
            <a:endParaRPr lang="es-MX" sz="1200"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marL="12700">
              <a:lnSpc>
                <a:spcPct val="100000"/>
              </a:lnSpc>
              <a:spcBef>
                <a:spcPts val="1280"/>
              </a:spcBef>
            </a:pPr>
            <a:r>
              <a:rPr lang="en-US" sz="2400" spc="-5" dirty="0">
                <a:solidFill>
                  <a:srgbClr val="404040"/>
                </a:solidFill>
                <a:latin typeface="Carlito"/>
                <a:cs typeface="Carlito"/>
              </a:rPr>
              <a:t>Loaded </a:t>
            </a:r>
            <a:r>
              <a:rPr lang="en-US" sz="2400" spc="-25" dirty="0">
                <a:solidFill>
                  <a:srgbClr val="404040"/>
                </a:solidFill>
                <a:latin typeface="Carlito"/>
                <a:cs typeface="Carlito"/>
              </a:rPr>
              <a:t>data </a:t>
            </a:r>
            <a:r>
              <a:rPr lang="en-US" sz="2400" spc="-10" dirty="0">
                <a:solidFill>
                  <a:srgbClr val="404040"/>
                </a:solidFill>
                <a:latin typeface="Carlito"/>
                <a:cs typeface="Carlito"/>
              </a:rPr>
              <a:t>set </a:t>
            </a:r>
            <a:r>
              <a:rPr lang="en-US" sz="2400" spc="-25" dirty="0">
                <a:solidFill>
                  <a:srgbClr val="404040"/>
                </a:solidFill>
                <a:latin typeface="Carlito"/>
                <a:cs typeface="Carlito"/>
              </a:rPr>
              <a:t>into </a:t>
            </a:r>
            <a:r>
              <a:rPr lang="en-US" sz="2400" dirty="0">
                <a:solidFill>
                  <a:srgbClr val="404040"/>
                </a:solidFill>
                <a:latin typeface="Carlito"/>
                <a:cs typeface="Carlito"/>
              </a:rPr>
              <a:t>IBM DB2</a:t>
            </a:r>
            <a:r>
              <a:rPr lang="en-US" sz="2400" spc="-125" dirty="0">
                <a:solidFill>
                  <a:srgbClr val="404040"/>
                </a:solidFill>
                <a:latin typeface="Carlito"/>
                <a:cs typeface="Carlito"/>
              </a:rPr>
              <a:t> </a:t>
            </a:r>
            <a:r>
              <a:rPr lang="en-US" sz="2400" spc="-5" dirty="0">
                <a:solidFill>
                  <a:srgbClr val="404040"/>
                </a:solidFill>
                <a:latin typeface="Carlito"/>
                <a:cs typeface="Carlito"/>
              </a:rPr>
              <a:t>Database.</a:t>
            </a:r>
            <a:endParaRPr lang="en-US" sz="2400" dirty="0">
              <a:latin typeface="Carlito"/>
              <a:cs typeface="Carlito"/>
            </a:endParaRPr>
          </a:p>
          <a:p>
            <a:pPr marL="12700">
              <a:lnSpc>
                <a:spcPct val="100000"/>
              </a:lnSpc>
              <a:spcBef>
                <a:spcPts val="1175"/>
              </a:spcBef>
            </a:pPr>
            <a:r>
              <a:rPr lang="en-US" sz="2400" spc="-5" dirty="0">
                <a:solidFill>
                  <a:srgbClr val="404040"/>
                </a:solidFill>
                <a:latin typeface="Carlito"/>
                <a:cs typeface="Carlito"/>
              </a:rPr>
              <a:t>Queried using SQL </a:t>
            </a:r>
            <a:r>
              <a:rPr lang="en-US" sz="2400" dirty="0">
                <a:solidFill>
                  <a:srgbClr val="404040"/>
                </a:solidFill>
                <a:latin typeface="Carlito"/>
                <a:cs typeface="Carlito"/>
              </a:rPr>
              <a:t>Python</a:t>
            </a:r>
            <a:r>
              <a:rPr lang="en-US" sz="2400" spc="-100" dirty="0">
                <a:solidFill>
                  <a:srgbClr val="404040"/>
                </a:solidFill>
                <a:latin typeface="Carlito"/>
                <a:cs typeface="Carlito"/>
              </a:rPr>
              <a:t> </a:t>
            </a:r>
            <a:r>
              <a:rPr lang="en-US" sz="2400" spc="-25" dirty="0">
                <a:solidFill>
                  <a:srgbClr val="404040"/>
                </a:solidFill>
                <a:latin typeface="Carlito"/>
                <a:cs typeface="Carlito"/>
              </a:rPr>
              <a:t>integration.</a:t>
            </a:r>
            <a:endParaRPr lang="en-US" sz="2400" dirty="0">
              <a:latin typeface="Carlito"/>
              <a:cs typeface="Carlito"/>
            </a:endParaRPr>
          </a:p>
          <a:p>
            <a:pPr marL="12700">
              <a:lnSpc>
                <a:spcPct val="100000"/>
              </a:lnSpc>
              <a:spcBef>
                <a:spcPts val="1560"/>
              </a:spcBef>
            </a:pPr>
            <a:r>
              <a:rPr lang="en-US" sz="2400" spc="-5" dirty="0">
                <a:solidFill>
                  <a:srgbClr val="404040"/>
                </a:solidFill>
                <a:latin typeface="Carlito"/>
                <a:cs typeface="Carlito"/>
              </a:rPr>
              <a:t>Queries </a:t>
            </a:r>
            <a:r>
              <a:rPr lang="en-US" sz="2400" spc="-20" dirty="0">
                <a:solidFill>
                  <a:srgbClr val="404040"/>
                </a:solidFill>
                <a:latin typeface="Carlito"/>
                <a:cs typeface="Carlito"/>
              </a:rPr>
              <a:t>were </a:t>
            </a:r>
            <a:r>
              <a:rPr lang="en-US" sz="2400" dirty="0">
                <a:solidFill>
                  <a:srgbClr val="404040"/>
                </a:solidFill>
                <a:latin typeface="Carlito"/>
                <a:cs typeface="Carlito"/>
              </a:rPr>
              <a:t>made </a:t>
            </a:r>
            <a:r>
              <a:rPr lang="en-US" sz="2400" spc="-20" dirty="0">
                <a:solidFill>
                  <a:srgbClr val="404040"/>
                </a:solidFill>
                <a:latin typeface="Carlito"/>
                <a:cs typeface="Carlito"/>
              </a:rPr>
              <a:t>to </a:t>
            </a:r>
            <a:r>
              <a:rPr lang="en-US" sz="2400" spc="-10" dirty="0">
                <a:solidFill>
                  <a:srgbClr val="404040"/>
                </a:solidFill>
                <a:latin typeface="Carlito"/>
                <a:cs typeface="Carlito"/>
              </a:rPr>
              <a:t>get </a:t>
            </a:r>
            <a:r>
              <a:rPr lang="en-US" sz="2400" dirty="0">
                <a:solidFill>
                  <a:srgbClr val="404040"/>
                </a:solidFill>
                <a:latin typeface="Carlito"/>
                <a:cs typeface="Carlito"/>
              </a:rPr>
              <a:t>a </a:t>
            </a:r>
            <a:r>
              <a:rPr lang="en-US" sz="2400" spc="-25" dirty="0">
                <a:solidFill>
                  <a:srgbClr val="404040"/>
                </a:solidFill>
                <a:latin typeface="Carlito"/>
                <a:cs typeface="Carlito"/>
              </a:rPr>
              <a:t>better </a:t>
            </a:r>
            <a:r>
              <a:rPr lang="en-US" sz="2400" spc="-20" dirty="0">
                <a:solidFill>
                  <a:srgbClr val="404040"/>
                </a:solidFill>
                <a:latin typeface="Carlito"/>
                <a:cs typeface="Carlito"/>
              </a:rPr>
              <a:t>understanding </a:t>
            </a:r>
            <a:r>
              <a:rPr lang="en-US" sz="2400" spc="-5" dirty="0">
                <a:solidFill>
                  <a:srgbClr val="404040"/>
                </a:solidFill>
                <a:latin typeface="Carlito"/>
                <a:cs typeface="Carlito"/>
              </a:rPr>
              <a:t>of </a:t>
            </a:r>
            <a:r>
              <a:rPr lang="en-US" sz="2400" dirty="0">
                <a:solidFill>
                  <a:srgbClr val="404040"/>
                </a:solidFill>
                <a:latin typeface="Carlito"/>
                <a:cs typeface="Carlito"/>
              </a:rPr>
              <a:t>the</a:t>
            </a:r>
            <a:r>
              <a:rPr lang="en-US" sz="2400" spc="25" dirty="0">
                <a:solidFill>
                  <a:srgbClr val="404040"/>
                </a:solidFill>
                <a:latin typeface="Carlito"/>
                <a:cs typeface="Carlito"/>
              </a:rPr>
              <a:t> </a:t>
            </a:r>
            <a:r>
              <a:rPr lang="en-US" sz="2400" spc="-20" dirty="0">
                <a:solidFill>
                  <a:srgbClr val="404040"/>
                </a:solidFill>
                <a:latin typeface="Carlito"/>
                <a:cs typeface="Carlito"/>
              </a:rPr>
              <a:t>dataset.</a:t>
            </a:r>
            <a:endParaRPr lang="en-US" sz="2400" dirty="0">
              <a:latin typeface="Carlito"/>
              <a:cs typeface="Carlito"/>
            </a:endParaRPr>
          </a:p>
          <a:p>
            <a:pPr marL="12700" marR="434975">
              <a:lnSpc>
                <a:spcPts val="2200"/>
              </a:lnSpc>
              <a:spcBef>
                <a:spcPts val="1440"/>
              </a:spcBef>
            </a:pPr>
            <a:r>
              <a:rPr lang="en-US" sz="2400" spc="-5" dirty="0">
                <a:solidFill>
                  <a:srgbClr val="404040"/>
                </a:solidFill>
                <a:latin typeface="Carlito"/>
                <a:cs typeface="Carlito"/>
              </a:rPr>
              <a:t>Queried </a:t>
            </a:r>
            <a:r>
              <a:rPr lang="en-US" sz="2400" spc="-20" dirty="0">
                <a:solidFill>
                  <a:srgbClr val="404040"/>
                </a:solidFill>
                <a:latin typeface="Carlito"/>
                <a:cs typeface="Carlito"/>
              </a:rPr>
              <a:t>information </a:t>
            </a:r>
            <a:r>
              <a:rPr lang="en-US" sz="2400" dirty="0">
                <a:solidFill>
                  <a:srgbClr val="404040"/>
                </a:solidFill>
                <a:latin typeface="Carlito"/>
                <a:cs typeface="Carlito"/>
              </a:rPr>
              <a:t>about launch </a:t>
            </a:r>
            <a:r>
              <a:rPr lang="en-US" sz="2400" spc="-20" dirty="0">
                <a:solidFill>
                  <a:srgbClr val="404040"/>
                </a:solidFill>
                <a:latin typeface="Carlito"/>
                <a:cs typeface="Carlito"/>
              </a:rPr>
              <a:t>site </a:t>
            </a:r>
            <a:r>
              <a:rPr lang="en-US" sz="2400" spc="-5" dirty="0">
                <a:solidFill>
                  <a:srgbClr val="404040"/>
                </a:solidFill>
                <a:latin typeface="Carlito"/>
                <a:cs typeface="Carlito"/>
              </a:rPr>
              <a:t>names, mission </a:t>
            </a:r>
            <a:r>
              <a:rPr lang="en-US" sz="2400" spc="-20" dirty="0">
                <a:solidFill>
                  <a:srgbClr val="404040"/>
                </a:solidFill>
                <a:latin typeface="Carlito"/>
                <a:cs typeface="Carlito"/>
              </a:rPr>
              <a:t>outcomes, various pay </a:t>
            </a:r>
            <a:r>
              <a:rPr lang="en-US" sz="2400" dirty="0">
                <a:solidFill>
                  <a:srgbClr val="404040"/>
                </a:solidFill>
                <a:latin typeface="Carlito"/>
                <a:cs typeface="Carlito"/>
              </a:rPr>
              <a:t>load </a:t>
            </a:r>
            <a:r>
              <a:rPr lang="en-US" sz="2400" spc="-25" dirty="0">
                <a:solidFill>
                  <a:srgbClr val="404040"/>
                </a:solidFill>
                <a:latin typeface="Carlito"/>
                <a:cs typeface="Carlito"/>
              </a:rPr>
              <a:t>sizes </a:t>
            </a:r>
            <a:r>
              <a:rPr lang="en-US" sz="2400" spc="-5" dirty="0">
                <a:solidFill>
                  <a:srgbClr val="404040"/>
                </a:solidFill>
                <a:latin typeface="Carlito"/>
                <a:cs typeface="Carlito"/>
              </a:rPr>
              <a:t>of  </a:t>
            </a:r>
            <a:r>
              <a:rPr lang="en-US" sz="2400" spc="-25" dirty="0">
                <a:solidFill>
                  <a:srgbClr val="404040"/>
                </a:solidFill>
                <a:latin typeface="Carlito"/>
                <a:cs typeface="Carlito"/>
              </a:rPr>
              <a:t>customers </a:t>
            </a:r>
            <a:r>
              <a:rPr lang="en-US" sz="2400" dirty="0">
                <a:solidFill>
                  <a:srgbClr val="404040"/>
                </a:solidFill>
                <a:latin typeface="Carlito"/>
                <a:cs typeface="Carlito"/>
              </a:rPr>
              <a:t>and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versions, </a:t>
            </a:r>
            <a:r>
              <a:rPr lang="en-US" sz="2400" dirty="0">
                <a:solidFill>
                  <a:srgbClr val="404040"/>
                </a:solidFill>
                <a:latin typeface="Carlito"/>
                <a:cs typeface="Carlito"/>
              </a:rPr>
              <a:t>and landing</a:t>
            </a:r>
            <a:r>
              <a:rPr lang="en-US" sz="2400" spc="5" dirty="0">
                <a:solidFill>
                  <a:srgbClr val="404040"/>
                </a:solidFill>
                <a:latin typeface="Carlito"/>
                <a:cs typeface="Carlito"/>
              </a:rPr>
              <a:t> </a:t>
            </a:r>
            <a:r>
              <a:rPr lang="en-US" sz="2400" spc="-15" dirty="0">
                <a:solidFill>
                  <a:srgbClr val="404040"/>
                </a:solidFill>
                <a:latin typeface="Carlito"/>
                <a:cs typeface="Carlito"/>
              </a:rPr>
              <a:t>outcomes</a:t>
            </a:r>
            <a:endParaRPr lang="en-US" sz="2400" dirty="0">
              <a:latin typeface="Carlito"/>
              <a:cs typeface="Carlito"/>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2" name="Picture 4" descr="GitHub Logo Download - SVG - All Vector Logo">
            <a:extLst>
              <a:ext uri="{FF2B5EF4-FFF2-40B4-BE49-F238E27FC236}">
                <a16:creationId xmlns:a16="http://schemas.microsoft.com/office/drawing/2014/main" id="{9CED017E-FB1E-4202-D94C-8EF0EE618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90" y="5762731"/>
            <a:ext cx="984861" cy="5464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AF392B-4269-C2DD-62D7-161B8B5D891B}"/>
              </a:ext>
            </a:extLst>
          </p:cNvPr>
          <p:cNvSpPr txBox="1"/>
          <p:nvPr/>
        </p:nvSpPr>
        <p:spPr>
          <a:xfrm>
            <a:off x="1518451" y="5779486"/>
            <a:ext cx="3515360" cy="602688"/>
          </a:xfrm>
          <a:prstGeom prst="rect">
            <a:avLst/>
          </a:prstGeom>
          <a:noFill/>
        </p:spPr>
        <p:txBody>
          <a:bodyPr wrap="square">
            <a:spAutoFit/>
          </a:bodyPr>
          <a:lstStyle/>
          <a:p>
            <a:r>
              <a:rPr lang="es-AR" sz="1100" dirty="0">
                <a:hlinkClick r:id="rId4"/>
              </a:rPr>
              <a:t>IBM-Data-</a:t>
            </a:r>
            <a:r>
              <a:rPr lang="es-AR" sz="1100" dirty="0" err="1">
                <a:hlinkClick r:id="rId4"/>
              </a:rPr>
              <a:t>Science</a:t>
            </a:r>
            <a:r>
              <a:rPr lang="es-AR" sz="1100" dirty="0">
                <a:hlinkClick r:id="rId4"/>
              </a:rPr>
              <a:t>-Final-Project/</a:t>
            </a:r>
            <a:r>
              <a:rPr lang="es-AR" sz="1100" dirty="0" err="1">
                <a:hlinkClick r:id="rId4"/>
              </a:rPr>
              <a:t>Week</a:t>
            </a:r>
            <a:r>
              <a:rPr lang="es-AR" sz="1100" dirty="0">
                <a:hlinkClick r:id="rId4"/>
              </a:rPr>
              <a:t> 2.1 Complete </a:t>
            </a:r>
            <a:r>
              <a:rPr lang="es-AR" sz="1100" dirty="0" err="1">
                <a:hlinkClick r:id="rId4"/>
              </a:rPr>
              <a:t>the</a:t>
            </a:r>
            <a:r>
              <a:rPr lang="es-AR" sz="1100" dirty="0">
                <a:hlinkClick r:id="rId4"/>
              </a:rPr>
              <a:t> EDA </a:t>
            </a:r>
            <a:r>
              <a:rPr lang="es-AR" sz="1100" dirty="0" err="1">
                <a:hlinkClick r:id="rId4"/>
              </a:rPr>
              <a:t>with</a:t>
            </a:r>
            <a:r>
              <a:rPr lang="es-AR" sz="1100" dirty="0">
                <a:hlinkClick r:id="rId4"/>
              </a:rPr>
              <a:t> SQL lab2.ipynb at </a:t>
            </a:r>
            <a:r>
              <a:rPr lang="es-AR" sz="1100" dirty="0" err="1">
                <a:hlinkClick r:id="rId4"/>
              </a:rPr>
              <a:t>main</a:t>
            </a:r>
            <a:r>
              <a:rPr lang="es-AR" sz="1100" dirty="0">
                <a:hlinkClick r:id="rId4"/>
              </a:rPr>
              <a:t> · </a:t>
            </a:r>
            <a:r>
              <a:rPr lang="es-AR" sz="1100" dirty="0" err="1">
                <a:hlinkClick r:id="rId4"/>
              </a:rPr>
              <a:t>echinni</a:t>
            </a:r>
            <a:r>
              <a:rPr lang="es-AR" sz="1100" dirty="0">
                <a:hlinkClick r:id="rId4"/>
              </a:rPr>
              <a:t>/IBM-Data-</a:t>
            </a:r>
            <a:r>
              <a:rPr lang="es-AR" sz="1100" dirty="0" err="1">
                <a:hlinkClick r:id="rId4"/>
              </a:rPr>
              <a:t>Science</a:t>
            </a:r>
            <a:r>
              <a:rPr lang="es-AR" sz="1100" dirty="0">
                <a:hlinkClick r:id="rId4"/>
              </a:rPr>
              <a:t>-Final-Project (github.com)</a:t>
            </a:r>
            <a:endParaRPr lang="es-MX" sz="1100"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tx1">
                    <a:lumMod val="50000"/>
                    <a:lumOff val="50000"/>
                  </a:schemeClr>
                </a:solidFill>
                <a:latin typeface="Abadi" panose="020B0604020104020204" pitchFamily="34" charset="0"/>
              </a:rPr>
              <a:t>Summarize what map objects such as markers, circles, lines, etc. you created and added to a folium map. Explain why you added those objects</a:t>
            </a:r>
          </a:p>
          <a:p>
            <a:pPr>
              <a:lnSpc>
                <a:spcPct val="100000"/>
              </a:lnSpc>
              <a:spcBef>
                <a:spcPts val="1400"/>
              </a:spcBef>
            </a:pPr>
            <a:r>
              <a:rPr lang="en-US" sz="2200" dirty="0">
                <a:solidFill>
                  <a:schemeClr val="accent3">
                    <a:lumMod val="25000"/>
                  </a:schemeClr>
                </a:solidFill>
                <a:latin typeface="Abadi" panose="020B0604020104020204" pitchFamily="34" charset="0"/>
              </a:rPr>
              <a:t>Folium maps mark Launch Sites. Given a text label, and its latitude and longitude, successful </a:t>
            </a:r>
            <a:r>
              <a:rPr lang="en-US" sz="2200" dirty="0">
                <a:solidFill>
                  <a:srgbClr val="00B050"/>
                </a:solidFill>
                <a:latin typeface="Abadi" panose="020B0604020104020204" pitchFamily="34" charset="0"/>
              </a:rPr>
              <a:t>(green) </a:t>
            </a:r>
            <a:r>
              <a:rPr lang="en-US" sz="2200" dirty="0">
                <a:solidFill>
                  <a:schemeClr val="accent3">
                    <a:lumMod val="25000"/>
                  </a:schemeClr>
                </a:solidFill>
                <a:latin typeface="Abadi" panose="020B0604020104020204" pitchFamily="34" charset="0"/>
              </a:rPr>
              <a:t>and unsuccessful </a:t>
            </a:r>
            <a:r>
              <a:rPr lang="en-US" sz="2200" dirty="0">
                <a:solidFill>
                  <a:srgbClr val="FF0000"/>
                </a:solidFill>
                <a:latin typeface="Abadi" panose="020B0604020104020204" pitchFamily="34" charset="0"/>
              </a:rPr>
              <a:t>(red)</a:t>
            </a:r>
            <a:r>
              <a:rPr lang="en-US" sz="2200" dirty="0">
                <a:solidFill>
                  <a:schemeClr val="accent3">
                    <a:lumMod val="25000"/>
                  </a:schemeClr>
                </a:solidFill>
                <a:latin typeface="Abadi" panose="020B0604020104020204" pitchFamily="34" charset="0"/>
              </a:rPr>
              <a:t> landings, and a proximity example  to key locations: Railway, Highway, Coast, and City.</a:t>
            </a:r>
          </a:p>
          <a:p>
            <a:pPr>
              <a:lnSpc>
                <a:spcPct val="100000"/>
              </a:lnSpc>
              <a:spcBef>
                <a:spcPts val="1400"/>
              </a:spcBef>
            </a:pPr>
            <a:r>
              <a:rPr lang="en-US" sz="2200" dirty="0">
                <a:solidFill>
                  <a:schemeClr val="accent3">
                    <a:lumMod val="25000"/>
                  </a:schemeClr>
                </a:solidFill>
                <a:latin typeface="Abadi" panose="020B0604020104020204" pitchFamily="34" charset="0"/>
              </a:rPr>
              <a:t>This allows us to understand why launch sites may be located where they are. Also visualizes  successful landings relative to location.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Picture 4" descr="GitHub Logo Download - SVG - All Vector Logo">
            <a:extLst>
              <a:ext uri="{FF2B5EF4-FFF2-40B4-BE49-F238E27FC236}">
                <a16:creationId xmlns:a16="http://schemas.microsoft.com/office/drawing/2014/main" id="{E6B71C04-40FA-10FA-0A5B-D70DAF574F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90" y="6046141"/>
            <a:ext cx="984861" cy="5464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B5ACD23-B6F3-0AAC-2B15-FB73A3B1AB3A}"/>
              </a:ext>
            </a:extLst>
          </p:cNvPr>
          <p:cNvSpPr txBox="1"/>
          <p:nvPr/>
        </p:nvSpPr>
        <p:spPr>
          <a:xfrm>
            <a:off x="1605280" y="6039988"/>
            <a:ext cx="4216400" cy="662484"/>
          </a:xfrm>
          <a:prstGeom prst="rect">
            <a:avLst/>
          </a:prstGeom>
          <a:noFill/>
        </p:spPr>
        <p:txBody>
          <a:bodyPr wrap="square">
            <a:spAutoFit/>
          </a:bodyPr>
          <a:lstStyle/>
          <a:p>
            <a:r>
              <a:rPr lang="es-AR" sz="1200" dirty="0">
                <a:hlinkClick r:id="rId4"/>
              </a:rPr>
              <a:t>IBM-Data-</a:t>
            </a:r>
            <a:r>
              <a:rPr lang="es-AR" sz="1200" dirty="0" err="1">
                <a:hlinkClick r:id="rId4"/>
              </a:rPr>
              <a:t>Science</a:t>
            </a:r>
            <a:r>
              <a:rPr lang="es-AR" sz="1200" dirty="0">
                <a:hlinkClick r:id="rId4"/>
              </a:rPr>
              <a:t>-Final-Project/</a:t>
            </a:r>
            <a:r>
              <a:rPr lang="es-AR" sz="1200" dirty="0" err="1">
                <a:hlinkClick r:id="rId4"/>
              </a:rPr>
              <a:t>Week</a:t>
            </a:r>
            <a:r>
              <a:rPr lang="es-AR" sz="1200" dirty="0">
                <a:hlinkClick r:id="rId4"/>
              </a:rPr>
              <a:t> 3.1 Data </a:t>
            </a:r>
            <a:r>
              <a:rPr lang="es-AR" sz="1200" dirty="0" err="1">
                <a:hlinkClick r:id="rId4"/>
              </a:rPr>
              <a:t>Visualization</a:t>
            </a:r>
            <a:r>
              <a:rPr lang="es-AR" sz="1200" dirty="0">
                <a:hlinkClick r:id="rId4"/>
              </a:rPr>
              <a:t> </a:t>
            </a:r>
            <a:r>
              <a:rPr lang="es-AR" sz="1200" dirty="0" err="1">
                <a:hlinkClick r:id="rId4"/>
              </a:rPr>
              <a:t>with</a:t>
            </a:r>
            <a:r>
              <a:rPr lang="es-AR" sz="1200" dirty="0">
                <a:hlinkClick r:id="rId4"/>
              </a:rPr>
              <a:t> </a:t>
            </a:r>
            <a:r>
              <a:rPr lang="es-AR" sz="1200" dirty="0" err="1">
                <a:hlinkClick r:id="rId4"/>
              </a:rPr>
              <a:t>Folium.ipynb</a:t>
            </a:r>
            <a:r>
              <a:rPr lang="es-AR" sz="1200" dirty="0">
                <a:hlinkClick r:id="rId4"/>
              </a:rPr>
              <a:t> at </a:t>
            </a:r>
            <a:r>
              <a:rPr lang="es-AR" sz="1200" dirty="0" err="1">
                <a:hlinkClick r:id="rId4"/>
              </a:rPr>
              <a:t>main</a:t>
            </a:r>
            <a:r>
              <a:rPr lang="es-AR" sz="1200" dirty="0">
                <a:hlinkClick r:id="rId4"/>
              </a:rPr>
              <a:t> · </a:t>
            </a:r>
            <a:r>
              <a:rPr lang="es-AR" sz="1200" dirty="0" err="1">
                <a:hlinkClick r:id="rId4"/>
              </a:rPr>
              <a:t>echinni</a:t>
            </a:r>
            <a:r>
              <a:rPr lang="es-AR" sz="1200" dirty="0">
                <a:hlinkClick r:id="rId4"/>
              </a:rPr>
              <a:t>/IBM-Data-</a:t>
            </a:r>
            <a:r>
              <a:rPr lang="es-AR" sz="1200" dirty="0" err="1">
                <a:hlinkClick r:id="rId4"/>
              </a:rPr>
              <a:t>Science</a:t>
            </a:r>
            <a:r>
              <a:rPr lang="es-AR" sz="1200" dirty="0">
                <a:hlinkClick r:id="rId4"/>
              </a:rPr>
              <a:t>-Final-Project (github.com)</a:t>
            </a:r>
            <a:endParaRPr lang="es-MX" sz="1200"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77500" lnSpcReduction="20000"/>
          </a:bodyPr>
          <a:lstStyle/>
          <a:p>
            <a:pPr marL="321310" marR="1899920" indent="0">
              <a:lnSpc>
                <a:spcPct val="100000"/>
              </a:lnSpc>
              <a:spcBef>
                <a:spcPts val="10"/>
              </a:spcBef>
              <a:buNone/>
              <a:tabLst>
                <a:tab pos="664210" algn="l"/>
              </a:tabLst>
            </a:pPr>
            <a:r>
              <a:rPr lang="en-US" b="1" spc="-15" dirty="0">
                <a:solidFill>
                  <a:srgbClr val="1C1C1C"/>
                </a:solidFill>
                <a:latin typeface="Carlito"/>
              </a:rPr>
              <a:t>Pie Chart showing the total launches by a certain site/all  sites</a:t>
            </a:r>
          </a:p>
          <a:p>
            <a:pPr marL="530225">
              <a:lnSpc>
                <a:spcPct val="100000"/>
              </a:lnSpc>
            </a:pPr>
            <a:r>
              <a:rPr lang="en-US" sz="2400" b="0" i="1" spc="-5" dirty="0">
                <a:solidFill>
                  <a:srgbClr val="1F2023"/>
                </a:solidFill>
                <a:latin typeface="Carlito"/>
                <a:cs typeface="Carlito"/>
              </a:rPr>
              <a:t>display relative proportions of multiple classes of</a:t>
            </a:r>
            <a:r>
              <a:rPr lang="en-US" sz="2400" b="0" i="1" spc="114" dirty="0">
                <a:solidFill>
                  <a:srgbClr val="1F2023"/>
                </a:solidFill>
                <a:latin typeface="Carlito"/>
                <a:cs typeface="Carlito"/>
              </a:rPr>
              <a:t> </a:t>
            </a:r>
            <a:r>
              <a:rPr lang="en-US" sz="2400" b="0" i="1" spc="-10" dirty="0">
                <a:solidFill>
                  <a:srgbClr val="1F2023"/>
                </a:solidFill>
                <a:latin typeface="Carlito"/>
                <a:cs typeface="Carlito"/>
              </a:rPr>
              <a:t>data.</a:t>
            </a:r>
            <a:endParaRPr lang="en-US" sz="2400" dirty="0">
              <a:latin typeface="Carlito"/>
              <a:cs typeface="Carlito"/>
            </a:endParaRPr>
          </a:p>
          <a:p>
            <a:pPr marL="321310" marR="2257425" indent="184150">
              <a:lnSpc>
                <a:spcPct val="100000"/>
              </a:lnSpc>
            </a:pPr>
            <a:r>
              <a:rPr lang="en-US" sz="2400" b="0" i="1" spc="-15" dirty="0">
                <a:solidFill>
                  <a:srgbClr val="1F2023"/>
                </a:solidFill>
                <a:latin typeface="Carlito"/>
                <a:cs typeface="Carlito"/>
              </a:rPr>
              <a:t>size </a:t>
            </a:r>
            <a:r>
              <a:rPr lang="en-US" sz="2400" b="0" i="1" spc="-5" dirty="0">
                <a:solidFill>
                  <a:srgbClr val="1F2023"/>
                </a:solidFill>
                <a:latin typeface="Carlito"/>
                <a:cs typeface="Carlito"/>
              </a:rPr>
              <a:t>of </a:t>
            </a:r>
            <a:r>
              <a:rPr lang="en-US" sz="2400" b="0" i="1" dirty="0">
                <a:solidFill>
                  <a:srgbClr val="1F2023"/>
                </a:solidFill>
                <a:latin typeface="Carlito"/>
                <a:cs typeface="Carlito"/>
              </a:rPr>
              <a:t>the </a:t>
            </a:r>
            <a:r>
              <a:rPr lang="en-US" sz="2400" b="0" i="1" spc="-5" dirty="0">
                <a:solidFill>
                  <a:srgbClr val="1F2023"/>
                </a:solidFill>
                <a:latin typeface="Carlito"/>
                <a:cs typeface="Carlito"/>
              </a:rPr>
              <a:t>circle </a:t>
            </a:r>
            <a:r>
              <a:rPr lang="en-US" sz="2400" b="0" i="1" spc="-10" dirty="0">
                <a:solidFill>
                  <a:srgbClr val="1F2023"/>
                </a:solidFill>
                <a:latin typeface="Carlito"/>
                <a:cs typeface="Carlito"/>
              </a:rPr>
              <a:t>can </a:t>
            </a:r>
            <a:r>
              <a:rPr lang="en-US" sz="2400" b="0" i="1" spc="-5" dirty="0">
                <a:solidFill>
                  <a:srgbClr val="1F2023"/>
                </a:solidFill>
                <a:latin typeface="Carlito"/>
                <a:cs typeface="Carlito"/>
              </a:rPr>
              <a:t>be made proportional </a:t>
            </a:r>
            <a:r>
              <a:rPr lang="en-US" sz="2400" b="0" i="1" spc="-15" dirty="0">
                <a:solidFill>
                  <a:srgbClr val="1F2023"/>
                </a:solidFill>
                <a:latin typeface="Carlito"/>
                <a:cs typeface="Carlito"/>
              </a:rPr>
              <a:t>to </a:t>
            </a:r>
            <a:r>
              <a:rPr lang="en-US" sz="2400" b="0" i="1" dirty="0">
                <a:solidFill>
                  <a:srgbClr val="1F2023"/>
                </a:solidFill>
                <a:latin typeface="Carlito"/>
                <a:cs typeface="Carlito"/>
              </a:rPr>
              <a:t>the </a:t>
            </a:r>
            <a:r>
              <a:rPr lang="en-US" sz="2400" b="0" i="1" spc="-15" dirty="0">
                <a:solidFill>
                  <a:srgbClr val="1F2023"/>
                </a:solidFill>
                <a:latin typeface="Carlito"/>
                <a:cs typeface="Carlito"/>
              </a:rPr>
              <a:t>total  </a:t>
            </a:r>
            <a:r>
              <a:rPr lang="en-US" sz="2400" b="0" i="1" spc="-10" dirty="0">
                <a:solidFill>
                  <a:srgbClr val="1F2023"/>
                </a:solidFill>
                <a:latin typeface="Carlito"/>
                <a:cs typeface="Carlito"/>
              </a:rPr>
              <a:t>quantity </a:t>
            </a:r>
            <a:r>
              <a:rPr lang="en-US" sz="2400" b="0" i="1" spc="-5" dirty="0">
                <a:solidFill>
                  <a:srgbClr val="1F2023"/>
                </a:solidFill>
                <a:latin typeface="Carlito"/>
                <a:cs typeface="Carlito"/>
              </a:rPr>
              <a:t>it represents.</a:t>
            </a:r>
            <a:endParaRPr lang="en-US" sz="2400" i="1" dirty="0">
              <a:latin typeface="Carlito"/>
              <a:cs typeface="Carlito"/>
            </a:endParaRPr>
          </a:p>
          <a:p>
            <a:pPr marL="321310" marR="2257425" indent="0">
              <a:lnSpc>
                <a:spcPct val="100000"/>
              </a:lnSpc>
              <a:buNone/>
            </a:pPr>
            <a:r>
              <a:rPr lang="en-US" sz="2800" b="1" spc="-15" dirty="0">
                <a:solidFill>
                  <a:srgbClr val="1C1C1C"/>
                </a:solidFill>
                <a:latin typeface="Carlito"/>
                <a:cs typeface="Carlito"/>
              </a:rPr>
              <a:t>Scatter Graph </a:t>
            </a:r>
            <a:r>
              <a:rPr lang="en-US" sz="2800" b="1" dirty="0">
                <a:solidFill>
                  <a:srgbClr val="1C1C1C"/>
                </a:solidFill>
                <a:latin typeface="Carlito"/>
                <a:cs typeface="Carlito"/>
              </a:rPr>
              <a:t>showing the </a:t>
            </a:r>
            <a:r>
              <a:rPr lang="en-US" sz="2800" b="1" spc="-5" dirty="0">
                <a:solidFill>
                  <a:srgbClr val="1C1C1C"/>
                </a:solidFill>
                <a:latin typeface="Carlito"/>
                <a:cs typeface="Carlito"/>
              </a:rPr>
              <a:t>relationship with Outcome </a:t>
            </a:r>
            <a:r>
              <a:rPr lang="en-US" sz="2800" b="1" dirty="0">
                <a:solidFill>
                  <a:srgbClr val="1C1C1C"/>
                </a:solidFill>
                <a:latin typeface="Carlito"/>
                <a:cs typeface="Carlito"/>
              </a:rPr>
              <a:t>and </a:t>
            </a:r>
            <a:r>
              <a:rPr lang="en-US" sz="2800" b="1" spc="-15" dirty="0">
                <a:solidFill>
                  <a:srgbClr val="1C1C1C"/>
                </a:solidFill>
                <a:latin typeface="Carlito"/>
                <a:cs typeface="Carlito"/>
              </a:rPr>
              <a:t>Payload </a:t>
            </a:r>
            <a:r>
              <a:rPr lang="en-US" sz="2800" b="1" spc="-5" dirty="0">
                <a:solidFill>
                  <a:srgbClr val="1C1C1C"/>
                </a:solidFill>
                <a:latin typeface="Carlito"/>
                <a:cs typeface="Carlito"/>
              </a:rPr>
              <a:t>Mass (Kg) </a:t>
            </a:r>
            <a:r>
              <a:rPr lang="en-US" sz="2800" b="1" spc="-15" dirty="0">
                <a:solidFill>
                  <a:srgbClr val="1C1C1C"/>
                </a:solidFill>
                <a:latin typeface="Carlito"/>
                <a:cs typeface="Carlito"/>
              </a:rPr>
              <a:t>for </a:t>
            </a:r>
            <a:r>
              <a:rPr lang="en-US" sz="2800" b="1" dirty="0">
                <a:solidFill>
                  <a:srgbClr val="1C1C1C"/>
                </a:solidFill>
                <a:latin typeface="Carlito"/>
                <a:cs typeface="Carlito"/>
              </a:rPr>
              <a:t>the </a:t>
            </a:r>
            <a:r>
              <a:rPr lang="en-US" sz="2800" b="1" spc="-10" dirty="0">
                <a:solidFill>
                  <a:srgbClr val="1C1C1C"/>
                </a:solidFill>
                <a:latin typeface="Carlito"/>
                <a:cs typeface="Carlito"/>
              </a:rPr>
              <a:t>different Booster  </a:t>
            </a:r>
            <a:r>
              <a:rPr lang="en-US" sz="2800" b="1" spc="-20" dirty="0">
                <a:solidFill>
                  <a:srgbClr val="1C1C1C"/>
                </a:solidFill>
                <a:latin typeface="Carlito"/>
                <a:cs typeface="Carlito"/>
              </a:rPr>
              <a:t>Versions</a:t>
            </a:r>
            <a:endParaRPr lang="en-US" b="1" spc="-20" dirty="0">
              <a:latin typeface="Carlito"/>
              <a:cs typeface="Carlito"/>
            </a:endParaRPr>
          </a:p>
          <a:p>
            <a:pPr marL="321310" marR="2257425" indent="0">
              <a:lnSpc>
                <a:spcPct val="100000"/>
              </a:lnSpc>
              <a:buNone/>
            </a:pPr>
            <a:r>
              <a:rPr lang="en-US" sz="2800" dirty="0">
                <a:solidFill>
                  <a:srgbClr val="1F2023"/>
                </a:solidFill>
                <a:latin typeface="Carlito"/>
                <a:cs typeface="Carlito"/>
              </a:rPr>
              <a:t>It </a:t>
            </a:r>
            <a:r>
              <a:rPr lang="en-US" sz="2800" spc="-10" dirty="0">
                <a:solidFill>
                  <a:srgbClr val="1F2023"/>
                </a:solidFill>
                <a:latin typeface="Carlito"/>
                <a:cs typeface="Carlito"/>
              </a:rPr>
              <a:t>shows </a:t>
            </a:r>
            <a:r>
              <a:rPr lang="en-US" sz="2800" dirty="0">
                <a:solidFill>
                  <a:srgbClr val="1F2023"/>
                </a:solidFill>
                <a:latin typeface="Carlito"/>
                <a:cs typeface="Carlito"/>
              </a:rPr>
              <a:t>the </a:t>
            </a:r>
            <a:r>
              <a:rPr lang="en-US" sz="2800" spc="-5" dirty="0">
                <a:solidFill>
                  <a:srgbClr val="1F2023"/>
                </a:solidFill>
                <a:latin typeface="Carlito"/>
                <a:cs typeface="Carlito"/>
              </a:rPr>
              <a:t>relationship between </a:t>
            </a:r>
            <a:r>
              <a:rPr lang="en-US" sz="2800" spc="-10" dirty="0">
                <a:solidFill>
                  <a:srgbClr val="1F2023"/>
                </a:solidFill>
                <a:latin typeface="Carlito"/>
                <a:cs typeface="Carlito"/>
              </a:rPr>
              <a:t>two</a:t>
            </a:r>
            <a:r>
              <a:rPr lang="en-US" sz="2800" dirty="0">
                <a:solidFill>
                  <a:srgbClr val="1F2023"/>
                </a:solidFill>
                <a:latin typeface="Carlito"/>
                <a:cs typeface="Carlito"/>
              </a:rPr>
              <a:t> </a:t>
            </a:r>
            <a:r>
              <a:rPr lang="en-US" sz="2800" spc="-5" dirty="0">
                <a:solidFill>
                  <a:srgbClr val="1F2023"/>
                </a:solidFill>
                <a:latin typeface="Carlito"/>
                <a:cs typeface="Carlito"/>
              </a:rPr>
              <a:t>variables.</a:t>
            </a:r>
            <a:endParaRPr lang="en-US" spc="-5" dirty="0">
              <a:latin typeface="Carlito"/>
              <a:cs typeface="Carlito"/>
            </a:endParaRPr>
          </a:p>
          <a:p>
            <a:pPr marL="321310" marR="2257425" indent="0">
              <a:lnSpc>
                <a:spcPct val="100000"/>
              </a:lnSpc>
              <a:buNone/>
            </a:pPr>
            <a:r>
              <a:rPr lang="en-US" sz="2800" dirty="0">
                <a:solidFill>
                  <a:srgbClr val="1F2023"/>
                </a:solidFill>
                <a:latin typeface="Carlito"/>
                <a:cs typeface="Carlito"/>
              </a:rPr>
              <a:t>It is the </a:t>
            </a:r>
            <a:r>
              <a:rPr lang="en-US" sz="2800" spc="-5" dirty="0">
                <a:solidFill>
                  <a:srgbClr val="1F2023"/>
                </a:solidFill>
                <a:latin typeface="Carlito"/>
                <a:cs typeface="Carlito"/>
              </a:rPr>
              <a:t>best method </a:t>
            </a:r>
            <a:r>
              <a:rPr lang="en-US" sz="2800" spc="-15" dirty="0">
                <a:solidFill>
                  <a:srgbClr val="1F2023"/>
                </a:solidFill>
                <a:latin typeface="Carlito"/>
                <a:cs typeface="Carlito"/>
              </a:rPr>
              <a:t>to </a:t>
            </a:r>
            <a:r>
              <a:rPr lang="en-US" sz="2800" spc="-5" dirty="0">
                <a:solidFill>
                  <a:srgbClr val="1F2023"/>
                </a:solidFill>
                <a:latin typeface="Carlito"/>
                <a:cs typeface="Carlito"/>
              </a:rPr>
              <a:t>show </a:t>
            </a:r>
            <a:r>
              <a:rPr lang="en-US" sz="2800" spc="-10" dirty="0">
                <a:solidFill>
                  <a:srgbClr val="1F2023"/>
                </a:solidFill>
                <a:latin typeface="Carlito"/>
                <a:cs typeface="Carlito"/>
              </a:rPr>
              <a:t>you </a:t>
            </a:r>
            <a:r>
              <a:rPr lang="en-US" sz="2800" dirty="0">
                <a:solidFill>
                  <a:srgbClr val="1F2023"/>
                </a:solidFill>
                <a:latin typeface="Carlito"/>
                <a:cs typeface="Carlito"/>
              </a:rPr>
              <a:t>a </a:t>
            </a:r>
            <a:r>
              <a:rPr lang="en-US" sz="2800" spc="-5" dirty="0">
                <a:solidFill>
                  <a:srgbClr val="1F2023"/>
                </a:solidFill>
                <a:latin typeface="Carlito"/>
                <a:cs typeface="Carlito"/>
              </a:rPr>
              <a:t>non-linear</a:t>
            </a:r>
            <a:r>
              <a:rPr lang="en-US" sz="2800" spc="-30" dirty="0">
                <a:solidFill>
                  <a:srgbClr val="1F2023"/>
                </a:solidFill>
                <a:latin typeface="Carlito"/>
                <a:cs typeface="Carlito"/>
              </a:rPr>
              <a:t> </a:t>
            </a:r>
            <a:r>
              <a:rPr lang="en-US" sz="2800" spc="-10" dirty="0">
                <a:solidFill>
                  <a:srgbClr val="1F2023"/>
                </a:solidFill>
                <a:latin typeface="Carlito"/>
                <a:cs typeface="Carlito"/>
              </a:rPr>
              <a:t>pattern.</a:t>
            </a:r>
            <a:endParaRPr lang="en-US" dirty="0">
              <a:latin typeface="Carlito"/>
              <a:cs typeface="Carlito"/>
            </a:endParaRPr>
          </a:p>
          <a:p>
            <a:pPr marL="321310" marR="2257425" indent="0">
              <a:lnSpc>
                <a:spcPct val="100000"/>
              </a:lnSpc>
              <a:buNone/>
            </a:pPr>
            <a:r>
              <a:rPr lang="en-US" sz="2800" spc="-5" dirty="0">
                <a:solidFill>
                  <a:srgbClr val="1F2023"/>
                </a:solidFill>
                <a:latin typeface="Carlito"/>
                <a:cs typeface="Carlito"/>
              </a:rPr>
              <a:t>The </a:t>
            </a:r>
            <a:r>
              <a:rPr lang="en-US" sz="2800" spc="-10" dirty="0">
                <a:solidFill>
                  <a:srgbClr val="1F2023"/>
                </a:solidFill>
                <a:latin typeface="Carlito"/>
                <a:cs typeface="Carlito"/>
              </a:rPr>
              <a:t>range </a:t>
            </a:r>
            <a:r>
              <a:rPr lang="en-US" sz="2800" spc="-5" dirty="0">
                <a:solidFill>
                  <a:srgbClr val="1F2023"/>
                </a:solidFill>
                <a:latin typeface="Carlito"/>
                <a:cs typeface="Carlito"/>
              </a:rPr>
              <a:t>of </a:t>
            </a:r>
            <a:r>
              <a:rPr lang="en-US" sz="2800" spc="-15" dirty="0">
                <a:solidFill>
                  <a:srgbClr val="1F2023"/>
                </a:solidFill>
                <a:latin typeface="Carlito"/>
                <a:cs typeface="Carlito"/>
              </a:rPr>
              <a:t>data </a:t>
            </a:r>
            <a:r>
              <a:rPr lang="en-US" sz="2800" spc="-40" dirty="0">
                <a:solidFill>
                  <a:srgbClr val="1F2023"/>
                </a:solidFill>
                <a:latin typeface="Carlito"/>
                <a:cs typeface="Carlito"/>
              </a:rPr>
              <a:t>flow, </a:t>
            </a:r>
            <a:r>
              <a:rPr lang="en-US" sz="2800" spc="-5" dirty="0">
                <a:solidFill>
                  <a:srgbClr val="1F2023"/>
                </a:solidFill>
                <a:latin typeface="Carlito"/>
                <a:cs typeface="Carlito"/>
              </a:rPr>
              <a:t>i.e. maximum </a:t>
            </a:r>
            <a:r>
              <a:rPr lang="en-US" sz="2800" dirty="0">
                <a:solidFill>
                  <a:srgbClr val="1F2023"/>
                </a:solidFill>
                <a:latin typeface="Carlito"/>
                <a:cs typeface="Carlito"/>
              </a:rPr>
              <a:t>and </a:t>
            </a:r>
            <a:r>
              <a:rPr lang="en-US" sz="2800" spc="-5" dirty="0">
                <a:solidFill>
                  <a:srgbClr val="1F2023"/>
                </a:solidFill>
                <a:latin typeface="Carlito"/>
                <a:cs typeface="Carlito"/>
              </a:rPr>
              <a:t>minimum value, can be</a:t>
            </a:r>
            <a:r>
              <a:rPr lang="en-US" sz="2800" spc="30" dirty="0">
                <a:solidFill>
                  <a:srgbClr val="1F2023"/>
                </a:solidFill>
                <a:latin typeface="Carlito"/>
                <a:cs typeface="Carlito"/>
              </a:rPr>
              <a:t> </a:t>
            </a:r>
            <a:r>
              <a:rPr lang="en-US" sz="2800" spc="-5" dirty="0">
                <a:solidFill>
                  <a:srgbClr val="1F2023"/>
                </a:solidFill>
                <a:latin typeface="Carlito"/>
                <a:cs typeface="Carlito"/>
              </a:rPr>
              <a:t>determined.</a:t>
            </a:r>
            <a:endParaRPr lang="en-US" dirty="0">
              <a:latin typeface="Carlito"/>
              <a:cs typeface="Carlito"/>
            </a:endParaRPr>
          </a:p>
          <a:p>
            <a:pPr marL="321310" marR="2257425" indent="0">
              <a:lnSpc>
                <a:spcPct val="100000"/>
              </a:lnSpc>
              <a:buNone/>
            </a:pPr>
            <a:r>
              <a:rPr lang="en-US" sz="2800" spc="-5" dirty="0">
                <a:solidFill>
                  <a:srgbClr val="1F2023"/>
                </a:solidFill>
                <a:latin typeface="Carlito"/>
                <a:cs typeface="Carlito"/>
              </a:rPr>
              <a:t>Observation </a:t>
            </a:r>
            <a:r>
              <a:rPr lang="en-US" sz="2800" dirty="0">
                <a:solidFill>
                  <a:srgbClr val="1F2023"/>
                </a:solidFill>
                <a:latin typeface="Carlito"/>
                <a:cs typeface="Carlito"/>
              </a:rPr>
              <a:t>and </a:t>
            </a:r>
            <a:r>
              <a:rPr lang="en-US" sz="2800" spc="-5" dirty="0">
                <a:solidFill>
                  <a:srgbClr val="1F2023"/>
                </a:solidFill>
                <a:latin typeface="Carlito"/>
                <a:cs typeface="Carlito"/>
              </a:rPr>
              <a:t>reading </a:t>
            </a:r>
            <a:r>
              <a:rPr lang="en-US" sz="2800" spc="-10" dirty="0">
                <a:solidFill>
                  <a:srgbClr val="1F2023"/>
                </a:solidFill>
                <a:latin typeface="Carlito"/>
                <a:cs typeface="Carlito"/>
              </a:rPr>
              <a:t>are</a:t>
            </a:r>
            <a:r>
              <a:rPr lang="en-US" sz="2800" spc="-5" dirty="0">
                <a:solidFill>
                  <a:srgbClr val="1F2023"/>
                </a:solidFill>
                <a:latin typeface="Carlito"/>
                <a:cs typeface="Carlito"/>
              </a:rPr>
              <a:t> </a:t>
            </a:r>
            <a:r>
              <a:rPr lang="en-US" sz="2800" spc="-15" dirty="0">
                <a:solidFill>
                  <a:srgbClr val="1F2023"/>
                </a:solidFill>
                <a:latin typeface="Carlito"/>
                <a:cs typeface="Carlito"/>
              </a:rPr>
              <a:t>straightforward.</a:t>
            </a:r>
            <a:endParaRPr lang="en-US" sz="2800" dirty="0">
              <a:latin typeface="Carlito"/>
              <a:cs typeface="Carlito"/>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20A2CE4A-84A1-67F5-03C1-37C1C6D2E815}"/>
              </a:ext>
            </a:extLst>
          </p:cNvPr>
          <p:cNvSpPr txBox="1"/>
          <p:nvPr/>
        </p:nvSpPr>
        <p:spPr>
          <a:xfrm>
            <a:off x="1518451" y="6100396"/>
            <a:ext cx="3835869" cy="1015663"/>
          </a:xfrm>
          <a:prstGeom prst="rect">
            <a:avLst/>
          </a:prstGeom>
          <a:noFill/>
        </p:spPr>
        <p:txBody>
          <a:bodyPr wrap="square">
            <a:spAutoFit/>
          </a:bodyPr>
          <a:lstStyle/>
          <a:p>
            <a:r>
              <a:rPr lang="es-MX" sz="1200" dirty="0">
                <a:hlinkClick r:id="rId3"/>
              </a:rPr>
              <a:t>https://cf-courses-data.s3.us.cloud-object-storage.appdomain.cloud/IBM-DS0321EN-SkillsNetwork/labs/module_3/lab_theia_plotly_dash.md.html</a:t>
            </a:r>
            <a:endParaRPr lang="es-MX" sz="1200" dirty="0"/>
          </a:p>
          <a:p>
            <a:endParaRPr lang="es-MX" sz="1200" dirty="0"/>
          </a:p>
        </p:txBody>
      </p:sp>
      <p:pic>
        <p:nvPicPr>
          <p:cNvPr id="9" name="Picture 4" descr="GitHub Logo Download - SVG - All Vector Logo">
            <a:extLst>
              <a:ext uri="{FF2B5EF4-FFF2-40B4-BE49-F238E27FC236}">
                <a16:creationId xmlns:a16="http://schemas.microsoft.com/office/drawing/2014/main" id="{C9CF152E-BD07-9EBD-AB54-787C741E1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590" y="6046141"/>
            <a:ext cx="984861" cy="546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54" name="Picture 4" descr="GitHub Logo Download - SVG - All Vector Logo">
            <a:extLst>
              <a:ext uri="{FF2B5EF4-FFF2-40B4-BE49-F238E27FC236}">
                <a16:creationId xmlns:a16="http://schemas.microsoft.com/office/drawing/2014/main" id="{8D5F2220-D279-C9B4-F408-CAE703B2C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092" y="6279270"/>
            <a:ext cx="984861" cy="546418"/>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898BF590-6088-EF60-9E6F-7E35C05BB532}"/>
              </a:ext>
            </a:extLst>
          </p:cNvPr>
          <p:cNvSpPr txBox="1"/>
          <p:nvPr/>
        </p:nvSpPr>
        <p:spPr>
          <a:xfrm>
            <a:off x="1372953" y="6281004"/>
            <a:ext cx="3639437" cy="600164"/>
          </a:xfrm>
          <a:prstGeom prst="rect">
            <a:avLst/>
          </a:prstGeom>
          <a:noFill/>
        </p:spPr>
        <p:txBody>
          <a:bodyPr wrap="square">
            <a:spAutoFit/>
          </a:bodyPr>
          <a:lstStyle/>
          <a:p>
            <a:r>
              <a:rPr lang="en-US" sz="1100" dirty="0">
                <a:hlinkClick r:id="rId4"/>
              </a:rPr>
              <a:t>IBM-Data-Science-Final-Project/Week 4 Machine Learning </a:t>
            </a:r>
            <a:r>
              <a:rPr lang="en-US" sz="1100" dirty="0" err="1">
                <a:hlinkClick r:id="rId4"/>
              </a:rPr>
              <a:t>Prediction.ipynb</a:t>
            </a:r>
            <a:r>
              <a:rPr lang="en-US" sz="1100" dirty="0">
                <a:hlinkClick r:id="rId4"/>
              </a:rPr>
              <a:t> at main · </a:t>
            </a:r>
            <a:r>
              <a:rPr lang="en-US" sz="1100" dirty="0" err="1">
                <a:hlinkClick r:id="rId4"/>
              </a:rPr>
              <a:t>echinni</a:t>
            </a:r>
            <a:r>
              <a:rPr lang="en-US" sz="1100" dirty="0">
                <a:hlinkClick r:id="rId4"/>
              </a:rPr>
              <a:t>/IBM-Data-Science-Final-Project (github.com)</a:t>
            </a:r>
            <a:endParaRPr lang="es-MX" sz="1100" dirty="0"/>
          </a:p>
        </p:txBody>
      </p:sp>
      <p:graphicFrame>
        <p:nvGraphicFramePr>
          <p:cNvPr id="57" name="Diagram 56">
            <a:extLst>
              <a:ext uri="{FF2B5EF4-FFF2-40B4-BE49-F238E27FC236}">
                <a16:creationId xmlns:a16="http://schemas.microsoft.com/office/drawing/2014/main" id="{ADB1E0AC-6DC6-1D2F-2E08-BE22CAEC6382}"/>
              </a:ext>
            </a:extLst>
          </p:cNvPr>
          <p:cNvGraphicFramePr/>
          <p:nvPr>
            <p:extLst>
              <p:ext uri="{D42A27DB-BD31-4B8C-83A1-F6EECF244321}">
                <p14:modId xmlns:p14="http://schemas.microsoft.com/office/powerpoint/2010/main" val="3666769438"/>
              </p:ext>
            </p:extLst>
          </p:nvPr>
        </p:nvGraphicFramePr>
        <p:xfrm>
          <a:off x="770011" y="1513840"/>
          <a:ext cx="10515599" cy="46244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54441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050" name="Picture 2">
            <a:extLst>
              <a:ext uri="{FF2B5EF4-FFF2-40B4-BE49-F238E27FC236}">
                <a16:creationId xmlns:a16="http://schemas.microsoft.com/office/drawing/2014/main" id="{7DF52AB1-16E1-304C-27A2-BBFAF94D1A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2813" y="3515360"/>
            <a:ext cx="4030133" cy="302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451982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success rate increased over the time (from 0% to 100%)</a:t>
            </a:r>
          </a:p>
          <a:p>
            <a:pPr>
              <a:lnSpc>
                <a:spcPct val="100000"/>
              </a:lnSpc>
              <a:spcBef>
                <a:spcPts val="1400"/>
              </a:spcBef>
            </a:pPr>
            <a:r>
              <a:rPr lang="en-US" sz="2200" dirty="0">
                <a:solidFill>
                  <a:schemeClr val="accent3">
                    <a:lumMod val="25000"/>
                  </a:schemeClr>
                </a:solidFill>
                <a:latin typeface="Abadi" panose="020B0604020104020204" pitchFamily="34" charset="0"/>
              </a:rPr>
              <a:t>Most part of the launches were performed from CCAFS</a:t>
            </a:r>
          </a:p>
          <a:p>
            <a:pPr>
              <a:lnSpc>
                <a:spcPct val="100000"/>
              </a:lnSpc>
              <a:spcBef>
                <a:spcPts val="1400"/>
              </a:spcBef>
            </a:pPr>
            <a:r>
              <a:rPr lang="en-US" sz="2200" dirty="0">
                <a:solidFill>
                  <a:schemeClr val="accent3">
                    <a:lumMod val="25000"/>
                  </a:schemeClr>
                </a:solidFill>
                <a:latin typeface="Abadi" panose="020B0604020104020204" pitchFamily="34" charset="0"/>
              </a:rPr>
              <a:t>VAFB SLC 4E and KSC LC 39A have the highest success rates for starting positions.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5956150D-EB37-6EFE-7210-BBF92CDB8F50}"/>
              </a:ext>
            </a:extLst>
          </p:cNvPr>
          <p:cNvPicPr>
            <a:picLocks noChangeAspect="1"/>
          </p:cNvPicPr>
          <p:nvPr/>
        </p:nvPicPr>
        <p:blipFill>
          <a:blip r:embed="rId3"/>
          <a:stretch>
            <a:fillRect/>
          </a:stretch>
        </p:blipFill>
        <p:spPr>
          <a:xfrm>
            <a:off x="6027811" y="1959076"/>
            <a:ext cx="4557615" cy="390991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payload, the better the success rate, except for KSC.</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VAFB SLC 4E launch site appears inadequate for launches with heavy payloads (&gt;10.000)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Grafik 1">
            <a:extLst>
              <a:ext uri="{FF2B5EF4-FFF2-40B4-BE49-F238E27FC236}">
                <a16:creationId xmlns:a16="http://schemas.microsoft.com/office/drawing/2014/main" id="{E60CE9B1-19FF-93E4-94EA-A7D34E9D1B83}"/>
              </a:ext>
            </a:extLst>
          </p:cNvPr>
          <p:cNvPicPr>
            <a:picLocks noChangeAspect="1"/>
          </p:cNvPicPr>
          <p:nvPr/>
        </p:nvPicPr>
        <p:blipFill>
          <a:blip r:embed="rId3"/>
          <a:stretch>
            <a:fillRect/>
          </a:stretch>
        </p:blipFill>
        <p:spPr>
          <a:xfrm>
            <a:off x="6318422" y="1719345"/>
            <a:ext cx="4877898" cy="422513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orbits ES-L1, GEO, HEO and SSO have highest 100% </a:t>
            </a:r>
            <a:r>
              <a:rPr lang="en-US" sz="2200" dirty="0" err="1">
                <a:solidFill>
                  <a:schemeClr val="accent3">
                    <a:lumMod val="25000"/>
                  </a:schemeClr>
                </a:solidFill>
                <a:latin typeface="Abadi" panose="020B0604020104020204" pitchFamily="34" charset="0"/>
              </a:rPr>
              <a:t>sucess</a:t>
            </a:r>
            <a:r>
              <a:rPr lang="en-US" sz="2200" dirty="0">
                <a:solidFill>
                  <a:schemeClr val="accent3">
                    <a:lumMod val="25000"/>
                  </a:schemeClr>
                </a:solidFill>
                <a:latin typeface="Abadi" panose="020B0604020104020204" pitchFamily="34" charset="0"/>
              </a:rPr>
              <a:t> rate.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•No successful launch found </a:t>
            </a:r>
            <a:r>
              <a:rPr lang="en-US" sz="2200" dirty="0" err="1">
                <a:solidFill>
                  <a:schemeClr val="accent3">
                    <a:lumMod val="25000"/>
                  </a:schemeClr>
                </a:solidFill>
                <a:latin typeface="Abadi" panose="020B0604020104020204" pitchFamily="34" charset="0"/>
              </a:rPr>
              <a:t>fororbit</a:t>
            </a:r>
            <a:r>
              <a:rPr lang="en-US" sz="2200" dirty="0">
                <a:solidFill>
                  <a:schemeClr val="accent3">
                    <a:lumMod val="25000"/>
                  </a:schemeClr>
                </a:solidFill>
                <a:latin typeface="Abadi" panose="020B0604020104020204" pitchFamily="34" charset="0"/>
              </a:rPr>
              <a:t> type SO.</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rest of orbit types present a success rate of around 60%.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C5D3C9A-8248-DAD3-20EF-871346EA6F29}"/>
              </a:ext>
            </a:extLst>
          </p:cNvPr>
          <p:cNvPicPr>
            <a:picLocks noChangeAspect="1"/>
          </p:cNvPicPr>
          <p:nvPr/>
        </p:nvPicPr>
        <p:blipFill>
          <a:blip r:embed="rId3"/>
          <a:stretch>
            <a:fillRect/>
          </a:stretch>
        </p:blipFill>
        <p:spPr>
          <a:xfrm>
            <a:off x="6364931" y="1568783"/>
            <a:ext cx="4420217" cy="485842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5071990" cy="381158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VLEO orbit was selected for the most recent launches (from flight 65 on). Present a high successful rate of 86%.</a:t>
            </a:r>
          </a:p>
          <a:p>
            <a:pPr>
              <a:lnSpc>
                <a:spcPct val="100000"/>
              </a:lnSpc>
              <a:spcBef>
                <a:spcPts val="1400"/>
              </a:spcBef>
            </a:pPr>
            <a:r>
              <a:rPr lang="en-US" sz="2200" dirty="0">
                <a:solidFill>
                  <a:schemeClr val="accent3">
                    <a:lumMod val="25000"/>
                  </a:schemeClr>
                </a:solidFill>
                <a:latin typeface="Abadi" panose="020B0604020104020204" pitchFamily="34" charset="0"/>
              </a:rPr>
              <a:t>Higher number of launches: ISS (21), GTO (27) and VLEO (14).</a:t>
            </a:r>
          </a:p>
          <a:p>
            <a:pPr>
              <a:lnSpc>
                <a:spcPct val="100000"/>
              </a:lnSpc>
              <a:spcBef>
                <a:spcPts val="1400"/>
              </a:spcBef>
            </a:pPr>
            <a:r>
              <a:rPr lang="en-US" sz="2200" dirty="0">
                <a:solidFill>
                  <a:schemeClr val="accent3">
                    <a:lumMod val="25000"/>
                  </a:schemeClr>
                </a:solidFill>
                <a:latin typeface="Abadi" panose="020B0604020104020204" pitchFamily="34" charset="0"/>
              </a:rPr>
              <a:t>No relationship between orbit type and flight number for GTO and ISS orbits</a:t>
            </a:r>
          </a:p>
          <a:p>
            <a:pPr>
              <a:lnSpc>
                <a:spcPct val="100000"/>
              </a:lnSpc>
              <a:spcBef>
                <a:spcPts val="1400"/>
              </a:spcBef>
            </a:pPr>
            <a:r>
              <a:rPr lang="en-US" sz="2200" dirty="0">
                <a:solidFill>
                  <a:schemeClr val="accent3">
                    <a:lumMod val="25000"/>
                  </a:schemeClr>
                </a:solidFill>
                <a:latin typeface="Abadi" panose="020B0604020104020204" pitchFamily="34" charset="0"/>
              </a:rPr>
              <a:t>SpaceX appears to perform better in lower orbits or Sun-synchronous orbits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10242" name="Picture 2">
            <a:extLst>
              <a:ext uri="{FF2B5EF4-FFF2-40B4-BE49-F238E27FC236}">
                <a16:creationId xmlns:a16="http://schemas.microsoft.com/office/drawing/2014/main" id="{33864897-44B7-5CE6-7BBD-8865797E4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9753" y="1699193"/>
            <a:ext cx="4253732" cy="3811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53259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Low payloads and low orbits indicate a low success rate, but this could also have been the result of the early launch attempts.</a:t>
            </a:r>
          </a:p>
          <a:p>
            <a:pPr>
              <a:lnSpc>
                <a:spcPct val="100000"/>
              </a:lnSpc>
              <a:spcBef>
                <a:spcPts val="1400"/>
              </a:spcBef>
            </a:pPr>
            <a:r>
              <a:rPr lang="en-US" sz="2200" dirty="0">
                <a:solidFill>
                  <a:schemeClr val="accent3">
                    <a:lumMod val="25000"/>
                  </a:schemeClr>
                </a:solidFill>
                <a:latin typeface="Abadi" panose="020B0604020104020204" pitchFamily="34" charset="0"/>
              </a:rPr>
              <a:t>Higher launches: orbits GTO and ISS.</a:t>
            </a:r>
          </a:p>
          <a:p>
            <a:pPr>
              <a:lnSpc>
                <a:spcPct val="100000"/>
              </a:lnSpc>
              <a:spcBef>
                <a:spcPts val="1400"/>
              </a:spcBef>
            </a:pPr>
            <a:r>
              <a:rPr lang="en-US" sz="2200" dirty="0">
                <a:solidFill>
                  <a:schemeClr val="accent3">
                    <a:lumMod val="25000"/>
                  </a:schemeClr>
                </a:solidFill>
                <a:latin typeface="Abadi" panose="020B0604020104020204" pitchFamily="34" charset="0"/>
              </a:rPr>
              <a:t>ISS have the most diverse array of payloads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Grafik 1">
            <a:extLst>
              <a:ext uri="{FF2B5EF4-FFF2-40B4-BE49-F238E27FC236}">
                <a16:creationId xmlns:a16="http://schemas.microsoft.com/office/drawing/2014/main" id="{17DA96DE-D1AE-95B2-BD26-E9934C0F5C56}"/>
              </a:ext>
            </a:extLst>
          </p:cNvPr>
          <p:cNvPicPr>
            <a:picLocks noChangeAspect="1"/>
          </p:cNvPicPr>
          <p:nvPr/>
        </p:nvPicPr>
        <p:blipFill>
          <a:blip r:embed="rId3"/>
          <a:stretch>
            <a:fillRect/>
          </a:stretch>
        </p:blipFill>
        <p:spPr>
          <a:xfrm>
            <a:off x="7210414" y="1940560"/>
            <a:ext cx="4620695" cy="307673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1610" y="2547277"/>
            <a:ext cx="4601627" cy="196376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generally increases over time since 2013 with a slight dip in 2018</a:t>
            </a:r>
          </a:p>
          <a:p>
            <a:pPr>
              <a:lnSpc>
                <a:spcPct val="100000"/>
              </a:lnSpc>
              <a:spcBef>
                <a:spcPts val="1400"/>
              </a:spcBef>
            </a:pPr>
            <a:r>
              <a:rPr lang="en-US" sz="2200" dirty="0">
                <a:solidFill>
                  <a:schemeClr val="accent3">
                    <a:lumMod val="25000"/>
                  </a:schemeClr>
                </a:solidFill>
                <a:latin typeface="Abadi" panose="020B0604020104020204" pitchFamily="34" charset="0"/>
              </a:rPr>
              <a:t>Success in recent years at around 80%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 name="Grafik 1">
            <a:extLst>
              <a:ext uri="{FF2B5EF4-FFF2-40B4-BE49-F238E27FC236}">
                <a16:creationId xmlns:a16="http://schemas.microsoft.com/office/drawing/2014/main" id="{9D3C02F7-A878-91C6-E605-35B23C1577EE}"/>
              </a:ext>
            </a:extLst>
          </p:cNvPr>
          <p:cNvPicPr>
            <a:picLocks noChangeAspect="1"/>
          </p:cNvPicPr>
          <p:nvPr/>
        </p:nvPicPr>
        <p:blipFill>
          <a:blip r:embed="rId3"/>
          <a:stretch>
            <a:fillRect/>
          </a:stretch>
        </p:blipFill>
        <p:spPr>
          <a:xfrm>
            <a:off x="6820363" y="2024355"/>
            <a:ext cx="4929481" cy="329858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object 5">
            <a:extLst>
              <a:ext uri="{FF2B5EF4-FFF2-40B4-BE49-F238E27FC236}">
                <a16:creationId xmlns:a16="http://schemas.microsoft.com/office/drawing/2014/main" id="{4C2A311B-D52A-9646-A6D8-47EE7D37B98C}"/>
              </a:ext>
            </a:extLst>
          </p:cNvPr>
          <p:cNvSpPr/>
          <p:nvPr/>
        </p:nvSpPr>
        <p:spPr>
          <a:xfrm>
            <a:off x="1182624" y="2406395"/>
            <a:ext cx="3220212" cy="2763012"/>
          </a:xfrm>
          <a:prstGeom prst="rect">
            <a:avLst/>
          </a:prstGeom>
          <a:blipFill>
            <a:blip r:embed="rId3"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89FD8136-D019-9D4C-820E-B1458B724CD4}"/>
              </a:ext>
            </a:extLst>
          </p:cNvPr>
          <p:cNvSpPr txBox="1"/>
          <p:nvPr/>
        </p:nvSpPr>
        <p:spPr>
          <a:xfrm>
            <a:off x="4913376" y="2537174"/>
            <a:ext cx="6096000" cy="2268506"/>
          </a:xfrm>
          <a:prstGeom prst="rect">
            <a:avLst/>
          </a:prstGeom>
          <a:noFill/>
        </p:spPr>
        <p:txBody>
          <a:bodyPr wrap="square">
            <a:spAutoFit/>
          </a:bodyPr>
          <a:lstStyle/>
          <a:p>
            <a:pPr marL="12700">
              <a:lnSpc>
                <a:spcPct val="100000"/>
              </a:lnSpc>
              <a:spcBef>
                <a:spcPts val="1300"/>
              </a:spcBef>
            </a:pPr>
            <a:r>
              <a:rPr lang="es-AR" sz="1800" dirty="0" err="1">
                <a:solidFill>
                  <a:srgbClr val="404040"/>
                </a:solidFill>
                <a:latin typeface="Carlito"/>
                <a:cs typeface="Carlito"/>
              </a:rPr>
              <a:t>Query</a:t>
            </a:r>
            <a:r>
              <a:rPr lang="es-AR" sz="1800" dirty="0">
                <a:solidFill>
                  <a:srgbClr val="404040"/>
                </a:solidFill>
                <a:latin typeface="Carlito"/>
                <a:cs typeface="Carlito"/>
              </a:rPr>
              <a:t> </a:t>
            </a:r>
            <a:r>
              <a:rPr lang="es-AR" sz="1800" dirty="0" err="1">
                <a:solidFill>
                  <a:srgbClr val="404040"/>
                </a:solidFill>
                <a:latin typeface="Carlito"/>
                <a:cs typeface="Carlito"/>
              </a:rPr>
              <a:t>unique</a:t>
            </a:r>
            <a:r>
              <a:rPr lang="es-AR" sz="1800" dirty="0">
                <a:solidFill>
                  <a:srgbClr val="404040"/>
                </a:solidFill>
                <a:latin typeface="Carlito"/>
                <a:cs typeface="Carlito"/>
              </a:rPr>
              <a:t> </a:t>
            </a:r>
            <a:r>
              <a:rPr lang="es-AR" sz="1800" dirty="0" err="1">
                <a:solidFill>
                  <a:srgbClr val="404040"/>
                </a:solidFill>
                <a:latin typeface="Carlito"/>
                <a:cs typeface="Carlito"/>
              </a:rPr>
              <a:t>launch</a:t>
            </a:r>
            <a:r>
              <a:rPr lang="es-AR" sz="1800" dirty="0">
                <a:solidFill>
                  <a:srgbClr val="404040"/>
                </a:solidFill>
                <a:latin typeface="Carlito"/>
                <a:cs typeface="Carlito"/>
              </a:rPr>
              <a:t> </a:t>
            </a:r>
            <a:r>
              <a:rPr lang="es-AR" sz="1800" spc="-20" dirty="0">
                <a:solidFill>
                  <a:srgbClr val="404040"/>
                </a:solidFill>
                <a:latin typeface="Carlito"/>
                <a:cs typeface="Carlito"/>
              </a:rPr>
              <a:t>site </a:t>
            </a:r>
            <a:r>
              <a:rPr lang="es-AR" sz="1800" spc="-5" dirty="0" err="1">
                <a:solidFill>
                  <a:srgbClr val="404040"/>
                </a:solidFill>
                <a:latin typeface="Carlito"/>
                <a:cs typeface="Carlito"/>
              </a:rPr>
              <a:t>names</a:t>
            </a:r>
            <a:r>
              <a:rPr lang="es-AR" sz="1800" spc="-5" dirty="0">
                <a:solidFill>
                  <a:srgbClr val="404040"/>
                </a:solidFill>
                <a:latin typeface="Carlito"/>
                <a:cs typeface="Carlito"/>
              </a:rPr>
              <a:t> </a:t>
            </a:r>
            <a:r>
              <a:rPr lang="es-AR" sz="1800" spc="-20" dirty="0" err="1">
                <a:solidFill>
                  <a:srgbClr val="404040"/>
                </a:solidFill>
                <a:latin typeface="Carlito"/>
                <a:cs typeface="Carlito"/>
              </a:rPr>
              <a:t>from</a:t>
            </a:r>
            <a:r>
              <a:rPr lang="es-AR" sz="1800" spc="-80" dirty="0">
                <a:solidFill>
                  <a:srgbClr val="404040"/>
                </a:solidFill>
                <a:latin typeface="Carlito"/>
                <a:cs typeface="Carlito"/>
              </a:rPr>
              <a:t> </a:t>
            </a:r>
            <a:r>
              <a:rPr lang="es-AR" sz="1800" spc="-5" dirty="0" err="1">
                <a:solidFill>
                  <a:srgbClr val="404040"/>
                </a:solidFill>
                <a:latin typeface="Carlito"/>
                <a:cs typeface="Carlito"/>
              </a:rPr>
              <a:t>database</a:t>
            </a:r>
            <a:r>
              <a:rPr lang="es-AR" sz="1800" spc="-5" dirty="0">
                <a:solidFill>
                  <a:srgbClr val="404040"/>
                </a:solidFill>
                <a:latin typeface="Carlito"/>
                <a:cs typeface="Carlito"/>
              </a:rPr>
              <a:t>.</a:t>
            </a:r>
            <a:endParaRPr lang="es-AR" sz="1800" dirty="0">
              <a:latin typeface="Carlito"/>
              <a:cs typeface="Carlito"/>
            </a:endParaRPr>
          </a:p>
          <a:p>
            <a:pPr marL="12700">
              <a:lnSpc>
                <a:spcPts val="2300"/>
              </a:lnSpc>
              <a:spcBef>
                <a:spcPts val="1200"/>
              </a:spcBef>
            </a:pPr>
            <a:r>
              <a:rPr lang="es-AR" sz="1800" spc="-5" dirty="0">
                <a:solidFill>
                  <a:srgbClr val="404040"/>
                </a:solidFill>
                <a:latin typeface="Carlito"/>
                <a:cs typeface="Carlito"/>
              </a:rPr>
              <a:t>CCAFS SLC-40 </a:t>
            </a:r>
            <a:r>
              <a:rPr lang="es-AR" sz="1800" dirty="0">
                <a:solidFill>
                  <a:srgbClr val="404040"/>
                </a:solidFill>
                <a:latin typeface="Carlito"/>
                <a:cs typeface="Carlito"/>
              </a:rPr>
              <a:t>and </a:t>
            </a:r>
            <a:r>
              <a:rPr lang="es-AR" sz="1800" spc="-10" dirty="0">
                <a:solidFill>
                  <a:srgbClr val="404040"/>
                </a:solidFill>
                <a:latin typeface="Carlito"/>
                <a:cs typeface="Carlito"/>
              </a:rPr>
              <a:t>CCAFSSLC-40 </a:t>
            </a:r>
            <a:r>
              <a:rPr lang="es-AR" sz="1800" spc="-25" dirty="0" err="1">
                <a:solidFill>
                  <a:srgbClr val="404040"/>
                </a:solidFill>
                <a:latin typeface="Carlito"/>
                <a:cs typeface="Carlito"/>
              </a:rPr>
              <a:t>likely</a:t>
            </a:r>
            <a:r>
              <a:rPr lang="es-AR" sz="1800" spc="-25" dirty="0">
                <a:solidFill>
                  <a:srgbClr val="404040"/>
                </a:solidFill>
                <a:latin typeface="Carlito"/>
                <a:cs typeface="Carlito"/>
              </a:rPr>
              <a:t> </a:t>
            </a:r>
            <a:r>
              <a:rPr lang="es-AR" sz="1800" dirty="0" err="1">
                <a:solidFill>
                  <a:srgbClr val="404040"/>
                </a:solidFill>
                <a:latin typeface="Carlito"/>
                <a:cs typeface="Carlito"/>
              </a:rPr>
              <a:t>all</a:t>
            </a:r>
            <a:r>
              <a:rPr lang="es-AR" sz="1800" dirty="0">
                <a:solidFill>
                  <a:srgbClr val="404040"/>
                </a:solidFill>
                <a:latin typeface="Carlito"/>
                <a:cs typeface="Carlito"/>
              </a:rPr>
              <a:t> </a:t>
            </a:r>
            <a:r>
              <a:rPr lang="es-AR" sz="1800" spc="-20" dirty="0" err="1">
                <a:solidFill>
                  <a:srgbClr val="404040"/>
                </a:solidFill>
                <a:latin typeface="Carlito"/>
                <a:cs typeface="Carlito"/>
              </a:rPr>
              <a:t>represent</a:t>
            </a:r>
            <a:r>
              <a:rPr lang="es-AR" sz="1800" spc="-20" dirty="0">
                <a:solidFill>
                  <a:srgbClr val="404040"/>
                </a:solidFill>
                <a:latin typeface="Carlito"/>
                <a:cs typeface="Carlito"/>
              </a:rPr>
              <a:t> </a:t>
            </a:r>
            <a:r>
              <a:rPr lang="es-AR" sz="1800" dirty="0" err="1">
                <a:solidFill>
                  <a:srgbClr val="404040"/>
                </a:solidFill>
                <a:latin typeface="Carlito"/>
                <a:cs typeface="Carlito"/>
              </a:rPr>
              <a:t>the</a:t>
            </a:r>
            <a:r>
              <a:rPr lang="es-AR" sz="1800" spc="-114" dirty="0">
                <a:solidFill>
                  <a:srgbClr val="404040"/>
                </a:solidFill>
                <a:latin typeface="Carlito"/>
                <a:cs typeface="Carlito"/>
              </a:rPr>
              <a:t> </a:t>
            </a:r>
            <a:r>
              <a:rPr lang="es-AR" sz="1800" spc="-5" dirty="0" err="1">
                <a:solidFill>
                  <a:srgbClr val="404040"/>
                </a:solidFill>
                <a:latin typeface="Carlito"/>
                <a:cs typeface="Carlito"/>
              </a:rPr>
              <a:t>same</a:t>
            </a:r>
            <a:endParaRPr lang="es-AR" sz="1800" dirty="0">
              <a:latin typeface="Carlito"/>
              <a:cs typeface="Carlito"/>
            </a:endParaRPr>
          </a:p>
          <a:p>
            <a:pPr marL="12700">
              <a:lnSpc>
                <a:spcPts val="2300"/>
              </a:lnSpc>
            </a:pPr>
            <a:r>
              <a:rPr lang="es-AR" sz="1800" dirty="0" err="1">
                <a:solidFill>
                  <a:srgbClr val="404040"/>
                </a:solidFill>
                <a:latin typeface="Carlito"/>
                <a:cs typeface="Carlito"/>
              </a:rPr>
              <a:t>launch</a:t>
            </a:r>
            <a:r>
              <a:rPr lang="es-AR" sz="1800" dirty="0">
                <a:solidFill>
                  <a:srgbClr val="404040"/>
                </a:solidFill>
                <a:latin typeface="Carlito"/>
                <a:cs typeface="Carlito"/>
              </a:rPr>
              <a:t> </a:t>
            </a:r>
            <a:r>
              <a:rPr lang="es-AR" sz="1800" spc="-20" dirty="0">
                <a:solidFill>
                  <a:srgbClr val="404040"/>
                </a:solidFill>
                <a:latin typeface="Carlito"/>
                <a:cs typeface="Carlito"/>
              </a:rPr>
              <a:t>site </a:t>
            </a:r>
            <a:r>
              <a:rPr lang="es-AR" sz="1800" dirty="0" err="1">
                <a:solidFill>
                  <a:srgbClr val="404040"/>
                </a:solidFill>
                <a:latin typeface="Carlito"/>
                <a:cs typeface="Carlito"/>
              </a:rPr>
              <a:t>with</a:t>
            </a:r>
            <a:r>
              <a:rPr lang="es-AR" sz="1800" dirty="0">
                <a:solidFill>
                  <a:srgbClr val="404040"/>
                </a:solidFill>
                <a:latin typeface="Carlito"/>
                <a:cs typeface="Carlito"/>
              </a:rPr>
              <a:t> </a:t>
            </a:r>
            <a:r>
              <a:rPr lang="es-AR" sz="1800" spc="-25" dirty="0">
                <a:solidFill>
                  <a:srgbClr val="404040"/>
                </a:solidFill>
                <a:latin typeface="Carlito"/>
                <a:cs typeface="Carlito"/>
              </a:rPr>
              <a:t>data </a:t>
            </a:r>
            <a:r>
              <a:rPr lang="es-AR" sz="1800" spc="-5" dirty="0" err="1">
                <a:solidFill>
                  <a:srgbClr val="404040"/>
                </a:solidFill>
                <a:latin typeface="Carlito"/>
                <a:cs typeface="Carlito"/>
              </a:rPr>
              <a:t>entry</a:t>
            </a:r>
            <a:r>
              <a:rPr lang="es-AR" sz="1800" spc="-35" dirty="0">
                <a:solidFill>
                  <a:srgbClr val="404040"/>
                </a:solidFill>
                <a:latin typeface="Carlito"/>
                <a:cs typeface="Carlito"/>
              </a:rPr>
              <a:t> </a:t>
            </a:r>
            <a:r>
              <a:rPr lang="es-AR" sz="1800" spc="-25" dirty="0" err="1">
                <a:solidFill>
                  <a:srgbClr val="404040"/>
                </a:solidFill>
                <a:latin typeface="Carlito"/>
                <a:cs typeface="Carlito"/>
              </a:rPr>
              <a:t>errors</a:t>
            </a:r>
            <a:r>
              <a:rPr lang="es-AR" sz="1800" spc="-25" dirty="0">
                <a:solidFill>
                  <a:srgbClr val="404040"/>
                </a:solidFill>
                <a:latin typeface="Carlito"/>
                <a:cs typeface="Carlito"/>
              </a:rPr>
              <a:t>.</a:t>
            </a:r>
            <a:endParaRPr lang="es-AR" sz="1800" dirty="0">
              <a:latin typeface="Carlito"/>
              <a:cs typeface="Carlito"/>
            </a:endParaRPr>
          </a:p>
          <a:p>
            <a:pPr marL="12700" marR="2114550">
              <a:lnSpc>
                <a:spcPct val="141500"/>
              </a:lnSpc>
              <a:spcBef>
                <a:spcPts val="110"/>
              </a:spcBef>
            </a:pPr>
            <a:r>
              <a:rPr lang="es-AR" sz="1800" spc="-5" dirty="0">
                <a:solidFill>
                  <a:srgbClr val="404040"/>
                </a:solidFill>
                <a:latin typeface="Carlito"/>
                <a:cs typeface="Carlito"/>
              </a:rPr>
              <a:t>CCAFS </a:t>
            </a:r>
            <a:r>
              <a:rPr lang="es-AR" sz="1800" spc="-15" dirty="0">
                <a:solidFill>
                  <a:srgbClr val="404040"/>
                </a:solidFill>
                <a:latin typeface="Carlito"/>
                <a:cs typeface="Carlito"/>
              </a:rPr>
              <a:t>LC-40 </a:t>
            </a:r>
            <a:r>
              <a:rPr lang="es-AR" sz="1800" spc="-20" dirty="0" err="1">
                <a:solidFill>
                  <a:srgbClr val="404040"/>
                </a:solidFill>
                <a:latin typeface="Carlito"/>
                <a:cs typeface="Carlito"/>
              </a:rPr>
              <a:t>was</a:t>
            </a:r>
            <a:r>
              <a:rPr lang="es-AR" sz="1800" spc="-20" dirty="0">
                <a:solidFill>
                  <a:srgbClr val="404040"/>
                </a:solidFill>
                <a:latin typeface="Carlito"/>
                <a:cs typeface="Carlito"/>
              </a:rPr>
              <a:t> </a:t>
            </a:r>
            <a:r>
              <a:rPr lang="es-AR" sz="1800" dirty="0" err="1">
                <a:solidFill>
                  <a:srgbClr val="404040"/>
                </a:solidFill>
                <a:latin typeface="Carlito"/>
                <a:cs typeface="Carlito"/>
              </a:rPr>
              <a:t>the</a:t>
            </a:r>
            <a:r>
              <a:rPr lang="es-AR" sz="1800" dirty="0">
                <a:solidFill>
                  <a:srgbClr val="404040"/>
                </a:solidFill>
                <a:latin typeface="Carlito"/>
                <a:cs typeface="Carlito"/>
              </a:rPr>
              <a:t> </a:t>
            </a:r>
            <a:r>
              <a:rPr lang="es-AR" sz="1800" spc="-20" dirty="0" err="1">
                <a:solidFill>
                  <a:srgbClr val="404040"/>
                </a:solidFill>
                <a:latin typeface="Carlito"/>
                <a:cs typeface="Carlito"/>
              </a:rPr>
              <a:t>previous</a:t>
            </a:r>
            <a:r>
              <a:rPr lang="es-AR" sz="1800" spc="-20" dirty="0">
                <a:solidFill>
                  <a:srgbClr val="404040"/>
                </a:solidFill>
                <a:latin typeface="Carlito"/>
                <a:cs typeface="Carlito"/>
              </a:rPr>
              <a:t> </a:t>
            </a:r>
            <a:r>
              <a:rPr lang="es-AR" sz="1800" spc="-5" dirty="0" err="1">
                <a:solidFill>
                  <a:srgbClr val="404040"/>
                </a:solidFill>
                <a:latin typeface="Carlito"/>
                <a:cs typeface="Carlito"/>
              </a:rPr>
              <a:t>name</a:t>
            </a:r>
            <a:r>
              <a:rPr lang="es-AR" sz="1800" spc="-5" dirty="0">
                <a:solidFill>
                  <a:srgbClr val="404040"/>
                </a:solidFill>
                <a:latin typeface="Carlito"/>
                <a:cs typeface="Carlito"/>
              </a:rPr>
              <a:t>.  </a:t>
            </a:r>
            <a:r>
              <a:rPr lang="es-AR" sz="1800" spc="-25" dirty="0" err="1">
                <a:solidFill>
                  <a:srgbClr val="404040"/>
                </a:solidFill>
                <a:latin typeface="Carlito"/>
                <a:cs typeface="Carlito"/>
              </a:rPr>
              <a:t>Likely</a:t>
            </a:r>
            <a:r>
              <a:rPr lang="es-AR" sz="1800" spc="-25" dirty="0">
                <a:solidFill>
                  <a:srgbClr val="404040"/>
                </a:solidFill>
                <a:latin typeface="Carlito"/>
                <a:cs typeface="Carlito"/>
              </a:rPr>
              <a:t> </a:t>
            </a:r>
            <a:r>
              <a:rPr lang="es-AR" sz="1800" spc="-5" dirty="0" err="1">
                <a:solidFill>
                  <a:srgbClr val="404040"/>
                </a:solidFill>
                <a:latin typeface="Carlito"/>
                <a:cs typeface="Carlito"/>
              </a:rPr>
              <a:t>only</a:t>
            </a:r>
            <a:r>
              <a:rPr lang="es-AR" sz="1800" spc="-5" dirty="0">
                <a:solidFill>
                  <a:srgbClr val="404040"/>
                </a:solidFill>
                <a:latin typeface="Carlito"/>
                <a:cs typeface="Carlito"/>
              </a:rPr>
              <a:t> </a:t>
            </a:r>
            <a:r>
              <a:rPr lang="es-AR" sz="1800" dirty="0">
                <a:solidFill>
                  <a:srgbClr val="404040"/>
                </a:solidFill>
                <a:latin typeface="Carlito"/>
                <a:cs typeface="Carlito"/>
              </a:rPr>
              <a:t>3 </a:t>
            </a:r>
            <a:r>
              <a:rPr lang="es-AR" sz="1800" dirty="0" err="1">
                <a:solidFill>
                  <a:srgbClr val="404040"/>
                </a:solidFill>
                <a:latin typeface="Carlito"/>
                <a:cs typeface="Carlito"/>
              </a:rPr>
              <a:t>unique</a:t>
            </a:r>
            <a:r>
              <a:rPr lang="es-AR" sz="1800" dirty="0">
                <a:solidFill>
                  <a:srgbClr val="404040"/>
                </a:solidFill>
                <a:latin typeface="Carlito"/>
                <a:cs typeface="Carlito"/>
              </a:rPr>
              <a:t> </a:t>
            </a:r>
            <a:r>
              <a:rPr lang="es-AR" sz="1800" spc="-5" dirty="0" err="1">
                <a:solidFill>
                  <a:srgbClr val="404040"/>
                </a:solidFill>
                <a:latin typeface="Carlito"/>
                <a:cs typeface="Carlito"/>
              </a:rPr>
              <a:t>launch_site</a:t>
            </a:r>
            <a:r>
              <a:rPr lang="es-AR" sz="1800" spc="-5" dirty="0">
                <a:solidFill>
                  <a:srgbClr val="404040"/>
                </a:solidFill>
                <a:latin typeface="Carlito"/>
                <a:cs typeface="Carlito"/>
              </a:rPr>
              <a:t> </a:t>
            </a:r>
            <a:r>
              <a:rPr lang="es-AR" sz="1800" spc="-5" dirty="0" err="1">
                <a:solidFill>
                  <a:srgbClr val="404040"/>
                </a:solidFill>
                <a:latin typeface="Carlito"/>
                <a:cs typeface="Carlito"/>
              </a:rPr>
              <a:t>values</a:t>
            </a:r>
            <a:r>
              <a:rPr lang="es-AR" sz="1800" spc="-5" dirty="0">
                <a:solidFill>
                  <a:srgbClr val="404040"/>
                </a:solidFill>
                <a:latin typeface="Carlito"/>
                <a:cs typeface="Carlito"/>
              </a:rPr>
              <a:t>:  CCAFS SLC-40, KSC LC-39A,</a:t>
            </a:r>
            <a:r>
              <a:rPr lang="es-AR" sz="1800" spc="-310" dirty="0">
                <a:solidFill>
                  <a:srgbClr val="404040"/>
                </a:solidFill>
                <a:latin typeface="Carlito"/>
                <a:cs typeface="Carlito"/>
              </a:rPr>
              <a:t> </a:t>
            </a:r>
            <a:r>
              <a:rPr lang="es-AR" sz="1800" spc="-40" dirty="0">
                <a:solidFill>
                  <a:srgbClr val="404040"/>
                </a:solidFill>
                <a:latin typeface="Carlito"/>
                <a:cs typeface="Carlito"/>
              </a:rPr>
              <a:t>VAFB </a:t>
            </a:r>
            <a:r>
              <a:rPr lang="es-AR" sz="1800" spc="-10" dirty="0">
                <a:solidFill>
                  <a:srgbClr val="404040"/>
                </a:solidFill>
                <a:latin typeface="Carlito"/>
                <a:cs typeface="Carlito"/>
              </a:rPr>
              <a:t>SLC-4E</a:t>
            </a:r>
            <a:endParaRPr lang="es-AR" sz="1800" dirty="0">
              <a:latin typeface="Carlito"/>
              <a:cs typeface="Carlito"/>
            </a:endParaRP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8" name="TextBox 7">
            <a:extLst>
              <a:ext uri="{FF2B5EF4-FFF2-40B4-BE49-F238E27FC236}">
                <a16:creationId xmlns:a16="http://schemas.microsoft.com/office/drawing/2014/main" id="{D744A9E6-3E72-19BD-748C-B7AC106B2075}"/>
              </a:ext>
            </a:extLst>
          </p:cNvPr>
          <p:cNvSpPr txBox="1"/>
          <p:nvPr/>
        </p:nvSpPr>
        <p:spPr>
          <a:xfrm>
            <a:off x="8392160" y="3429000"/>
            <a:ext cx="3610153" cy="929100"/>
          </a:xfrm>
          <a:prstGeom prst="rect">
            <a:avLst/>
          </a:prstGeom>
          <a:noFill/>
        </p:spPr>
        <p:txBody>
          <a:bodyPr wrap="square">
            <a:spAutoFit/>
          </a:bodyPr>
          <a:lstStyle/>
          <a:p>
            <a:pPr marL="12700" marR="5080">
              <a:lnSpc>
                <a:spcPts val="2160"/>
              </a:lnSpc>
              <a:spcBef>
                <a:spcPts val="375"/>
              </a:spcBef>
            </a:pPr>
            <a:r>
              <a:rPr lang="en-US" sz="1800" spc="-35" dirty="0">
                <a:solidFill>
                  <a:srgbClr val="404040"/>
                </a:solidFill>
                <a:latin typeface="Carlito"/>
                <a:cs typeface="Carlito"/>
              </a:rPr>
              <a:t>First </a:t>
            </a:r>
            <a:r>
              <a:rPr lang="en-US" sz="1800" spc="-20" dirty="0">
                <a:solidFill>
                  <a:srgbClr val="404040"/>
                </a:solidFill>
                <a:latin typeface="Carlito"/>
                <a:cs typeface="Carlito"/>
              </a:rPr>
              <a:t>five </a:t>
            </a:r>
            <a:r>
              <a:rPr lang="en-US" sz="1800" spc="-5" dirty="0">
                <a:solidFill>
                  <a:srgbClr val="404040"/>
                </a:solidFill>
                <a:latin typeface="Carlito"/>
                <a:cs typeface="Carlito"/>
              </a:rPr>
              <a:t>entries  </a:t>
            </a:r>
            <a:r>
              <a:rPr lang="en-US" sz="1800" dirty="0">
                <a:solidFill>
                  <a:srgbClr val="404040"/>
                </a:solidFill>
                <a:latin typeface="Carlito"/>
                <a:cs typeface="Carlito"/>
              </a:rPr>
              <a:t>in </a:t>
            </a:r>
            <a:r>
              <a:rPr lang="en-US" sz="1800" spc="-5" dirty="0">
                <a:solidFill>
                  <a:srgbClr val="404040"/>
                </a:solidFill>
                <a:latin typeface="Carlito"/>
                <a:cs typeface="Carlito"/>
              </a:rPr>
              <a:t>database with  Launch </a:t>
            </a:r>
            <a:r>
              <a:rPr lang="en-US" sz="1800" spc="-15" dirty="0">
                <a:solidFill>
                  <a:srgbClr val="404040"/>
                </a:solidFill>
                <a:latin typeface="Carlito"/>
                <a:cs typeface="Carlito"/>
              </a:rPr>
              <a:t>Site</a:t>
            </a:r>
            <a:r>
              <a:rPr lang="en-US" sz="1800" spc="-100" dirty="0">
                <a:solidFill>
                  <a:srgbClr val="404040"/>
                </a:solidFill>
                <a:latin typeface="Carlito"/>
                <a:cs typeface="Carlito"/>
              </a:rPr>
              <a:t> </a:t>
            </a:r>
            <a:r>
              <a:rPr lang="en-US" sz="1800" spc="-5" dirty="0">
                <a:solidFill>
                  <a:srgbClr val="404040"/>
                </a:solidFill>
                <a:latin typeface="Carlito"/>
                <a:cs typeface="Carlito"/>
              </a:rPr>
              <a:t>name  </a:t>
            </a:r>
            <a:r>
              <a:rPr lang="en-US" sz="1800" dirty="0">
                <a:solidFill>
                  <a:srgbClr val="404040"/>
                </a:solidFill>
                <a:latin typeface="Carlito"/>
                <a:cs typeface="Carlito"/>
              </a:rPr>
              <a:t>beginning </a:t>
            </a:r>
            <a:r>
              <a:rPr lang="en-US" sz="1800" spc="-5" dirty="0">
                <a:solidFill>
                  <a:srgbClr val="404040"/>
                </a:solidFill>
                <a:latin typeface="Carlito"/>
                <a:cs typeface="Carlito"/>
              </a:rPr>
              <a:t>with  </a:t>
            </a:r>
            <a:r>
              <a:rPr lang="en-US" sz="1800" dirty="0">
                <a:solidFill>
                  <a:srgbClr val="404040"/>
                </a:solidFill>
                <a:latin typeface="Carlito"/>
                <a:cs typeface="Carlito"/>
              </a:rPr>
              <a:t>CCA.</a:t>
            </a:r>
            <a:endParaRPr lang="en-US" sz="1800" dirty="0">
              <a:latin typeface="Carlito"/>
              <a:cs typeface="Carlito"/>
            </a:endParaRPr>
          </a:p>
        </p:txBody>
      </p:sp>
      <p:sp>
        <p:nvSpPr>
          <p:cNvPr id="9" name="object 5">
            <a:extLst>
              <a:ext uri="{FF2B5EF4-FFF2-40B4-BE49-F238E27FC236}">
                <a16:creationId xmlns:a16="http://schemas.microsoft.com/office/drawing/2014/main" id="{C4B324BC-3919-2CDA-9AD3-0FEF8B76D594}"/>
              </a:ext>
            </a:extLst>
          </p:cNvPr>
          <p:cNvSpPr/>
          <p:nvPr/>
        </p:nvSpPr>
        <p:spPr>
          <a:xfrm>
            <a:off x="365252" y="2966719"/>
            <a:ext cx="7783068" cy="305885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result returns the total payload of all boosters launched by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Grafik 1">
            <a:extLst>
              <a:ext uri="{FF2B5EF4-FFF2-40B4-BE49-F238E27FC236}">
                <a16:creationId xmlns:a16="http://schemas.microsoft.com/office/drawing/2014/main" id="{7B31BE51-4E80-D3A8-1A3E-3D1FDFA4D231}"/>
              </a:ext>
            </a:extLst>
          </p:cNvPr>
          <p:cNvPicPr>
            <a:picLocks noChangeAspect="1"/>
          </p:cNvPicPr>
          <p:nvPr/>
        </p:nvPicPr>
        <p:blipFill>
          <a:blip r:embed="rId3"/>
          <a:stretch>
            <a:fillRect/>
          </a:stretch>
        </p:blipFill>
        <p:spPr>
          <a:xfrm>
            <a:off x="1330961" y="2478101"/>
            <a:ext cx="6087989" cy="167559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12700" marR="172085">
              <a:lnSpc>
                <a:spcPct val="91700"/>
              </a:lnSpc>
              <a:spcBef>
                <a:spcPts val="30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calculates</a:t>
            </a:r>
            <a:r>
              <a:rPr lang="en-US" sz="2400" spc="-204" dirty="0">
                <a:solidFill>
                  <a:srgbClr val="404040"/>
                </a:solidFill>
                <a:latin typeface="Carlito"/>
                <a:cs typeface="Carlito"/>
              </a:rPr>
              <a:t> </a:t>
            </a:r>
            <a:r>
              <a:rPr lang="en-US" sz="2400" dirty="0">
                <a:solidFill>
                  <a:srgbClr val="404040"/>
                </a:solidFill>
                <a:latin typeface="Carlito"/>
                <a:cs typeface="Carlito"/>
              </a:rPr>
              <a:t>the  </a:t>
            </a:r>
            <a:r>
              <a:rPr lang="en-US" sz="2400" spc="-40" dirty="0">
                <a:solidFill>
                  <a:srgbClr val="404040"/>
                </a:solidFill>
                <a:latin typeface="Carlito"/>
                <a:cs typeface="Carlito"/>
              </a:rPr>
              <a:t>average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or  </a:t>
            </a:r>
            <a:r>
              <a:rPr lang="en-US" sz="2400" dirty="0">
                <a:solidFill>
                  <a:srgbClr val="404040"/>
                </a:solidFill>
                <a:latin typeface="Carlito"/>
                <a:cs typeface="Carlito"/>
              </a:rPr>
              <a:t>launches which </a:t>
            </a:r>
            <a:r>
              <a:rPr lang="en-US" sz="2400" spc="-5" dirty="0">
                <a:solidFill>
                  <a:srgbClr val="404040"/>
                </a:solidFill>
                <a:latin typeface="Carlito"/>
                <a:cs typeface="Carlito"/>
              </a:rPr>
              <a:t>used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 </a:t>
            </a:r>
            <a:r>
              <a:rPr lang="en-US" sz="2400" dirty="0">
                <a:solidFill>
                  <a:srgbClr val="404040"/>
                </a:solidFill>
                <a:latin typeface="Carlito"/>
                <a:cs typeface="Carlito"/>
              </a:rPr>
              <a:t>F9</a:t>
            </a:r>
            <a:r>
              <a:rPr lang="en-US" sz="2400" spc="-35" dirty="0">
                <a:solidFill>
                  <a:srgbClr val="404040"/>
                </a:solidFill>
                <a:latin typeface="Carlito"/>
                <a:cs typeface="Carlito"/>
              </a:rPr>
              <a:t> </a:t>
            </a:r>
            <a:r>
              <a:rPr lang="en-US" sz="2400" dirty="0">
                <a:solidFill>
                  <a:srgbClr val="404040"/>
                </a:solidFill>
                <a:latin typeface="Carlito"/>
                <a:cs typeface="Carlito"/>
              </a:rPr>
              <a:t>v1.1</a:t>
            </a:r>
            <a:endParaRPr lang="en-US" sz="2400" dirty="0">
              <a:latin typeface="Carlito"/>
              <a:cs typeface="Carlito"/>
            </a:endParaRPr>
          </a:p>
          <a:p>
            <a:pPr marL="12700" marR="5080">
              <a:lnSpc>
                <a:spcPct val="91800"/>
              </a:lnSpc>
              <a:spcBef>
                <a:spcPts val="1400"/>
              </a:spcBef>
            </a:pPr>
            <a:r>
              <a:rPr lang="en-US" sz="2400" spc="-40" dirty="0">
                <a:solidFill>
                  <a:srgbClr val="404040"/>
                </a:solidFill>
                <a:latin typeface="Carlito"/>
                <a:cs typeface="Carlito"/>
              </a:rPr>
              <a:t>Average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of  </a:t>
            </a:r>
            <a:r>
              <a:rPr lang="en-US" sz="2400" dirty="0">
                <a:solidFill>
                  <a:srgbClr val="404040"/>
                </a:solidFill>
                <a:latin typeface="Carlito"/>
                <a:cs typeface="Carlito"/>
              </a:rPr>
              <a:t>F9 1.1 </a:t>
            </a:r>
            <a:r>
              <a:rPr lang="en-US" sz="2400" spc="-5" dirty="0">
                <a:solidFill>
                  <a:srgbClr val="404040"/>
                </a:solidFill>
                <a:latin typeface="Carlito"/>
                <a:cs typeface="Carlito"/>
              </a:rPr>
              <a:t>is on </a:t>
            </a:r>
            <a:r>
              <a:rPr lang="en-US" sz="2400" dirty="0">
                <a:solidFill>
                  <a:srgbClr val="404040"/>
                </a:solidFill>
                <a:latin typeface="Carlito"/>
                <a:cs typeface="Carlito"/>
              </a:rPr>
              <a:t>the </a:t>
            </a:r>
            <a:r>
              <a:rPr lang="en-US" sz="2400" spc="-5" dirty="0">
                <a:solidFill>
                  <a:srgbClr val="404040"/>
                </a:solidFill>
                <a:latin typeface="Carlito"/>
                <a:cs typeface="Carlito"/>
              </a:rPr>
              <a:t>low </a:t>
            </a:r>
            <a:r>
              <a:rPr lang="en-US" sz="2400" dirty="0">
                <a:solidFill>
                  <a:srgbClr val="404040"/>
                </a:solidFill>
                <a:latin typeface="Carlito"/>
                <a:cs typeface="Carlito"/>
              </a:rPr>
              <a:t>end</a:t>
            </a:r>
            <a:r>
              <a:rPr lang="en-US" sz="2400" spc="-235" dirty="0">
                <a:solidFill>
                  <a:srgbClr val="404040"/>
                </a:solidFill>
                <a:latin typeface="Carlito"/>
                <a:cs typeface="Carlito"/>
              </a:rPr>
              <a:t> </a:t>
            </a:r>
            <a:r>
              <a:rPr lang="en-US" sz="2400" spc="-5" dirty="0">
                <a:solidFill>
                  <a:srgbClr val="404040"/>
                </a:solidFill>
                <a:latin typeface="Carlito"/>
                <a:cs typeface="Carlito"/>
              </a:rPr>
              <a:t>of  our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a:t>
            </a:r>
            <a:r>
              <a:rPr lang="en-US" sz="2400" spc="-114" dirty="0">
                <a:solidFill>
                  <a:srgbClr val="404040"/>
                </a:solidFill>
                <a:latin typeface="Carlito"/>
                <a:cs typeface="Carlito"/>
              </a:rPr>
              <a:t> </a:t>
            </a:r>
            <a:r>
              <a:rPr lang="en-US" sz="2400" spc="-20" dirty="0">
                <a:solidFill>
                  <a:srgbClr val="404040"/>
                </a:solidFill>
                <a:latin typeface="Carlito"/>
                <a:cs typeface="Carlito"/>
              </a:rPr>
              <a:t>range</a:t>
            </a:r>
            <a:endParaRPr lang="en-US" sz="2400" dirty="0">
              <a:latin typeface="Carlito"/>
              <a:cs typeface="Carlito"/>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object 5">
            <a:extLst>
              <a:ext uri="{FF2B5EF4-FFF2-40B4-BE49-F238E27FC236}">
                <a16:creationId xmlns:a16="http://schemas.microsoft.com/office/drawing/2014/main" id="{2477C50F-9187-6017-F14A-F205C87DF897}"/>
              </a:ext>
            </a:extLst>
          </p:cNvPr>
          <p:cNvSpPr/>
          <p:nvPr/>
        </p:nvSpPr>
        <p:spPr>
          <a:xfrm>
            <a:off x="1076960" y="2133600"/>
            <a:ext cx="5164836" cy="216255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04560" y="1825625"/>
            <a:ext cx="4511039" cy="4351338"/>
          </a:xfrm>
          <a:prstGeom prst="rect">
            <a:avLst/>
          </a:prstGeom>
        </p:spPr>
        <p:txBody>
          <a:bodyPr lIns="91440" tIns="45720" rIns="91440" bIns="45720" anchor="t">
            <a:normAutofit/>
          </a:bodyPr>
          <a:lstStyle/>
          <a:p>
            <a:pPr marL="12700" marR="135255">
              <a:lnSpc>
                <a:spcPct val="91800"/>
              </a:lnSpc>
              <a:spcBef>
                <a:spcPts val="30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the </a:t>
            </a:r>
            <a:r>
              <a:rPr lang="en-US" sz="2400" spc="-35" dirty="0">
                <a:solidFill>
                  <a:srgbClr val="404040"/>
                </a:solidFill>
                <a:latin typeface="Carlito"/>
                <a:cs typeface="Carlito"/>
              </a:rPr>
              <a:t>first  </a:t>
            </a:r>
            <a:r>
              <a:rPr lang="en-US" sz="2400" spc="-5" dirty="0">
                <a:solidFill>
                  <a:srgbClr val="404040"/>
                </a:solidFill>
                <a:latin typeface="Carlito"/>
                <a:cs typeface="Carlito"/>
              </a:rPr>
              <a:t>successful </a:t>
            </a:r>
            <a:r>
              <a:rPr lang="en-US" sz="2400" spc="-15" dirty="0">
                <a:solidFill>
                  <a:srgbClr val="404040"/>
                </a:solidFill>
                <a:latin typeface="Carlito"/>
                <a:cs typeface="Carlito"/>
              </a:rPr>
              <a:t>ground </a:t>
            </a:r>
            <a:r>
              <a:rPr lang="en-US" sz="2400" spc="-5" dirty="0">
                <a:solidFill>
                  <a:srgbClr val="404040"/>
                </a:solidFill>
                <a:latin typeface="Carlito"/>
                <a:cs typeface="Carlito"/>
              </a:rPr>
              <a:t>pad</a:t>
            </a:r>
            <a:r>
              <a:rPr lang="en-US" sz="2400" spc="-145" dirty="0">
                <a:solidFill>
                  <a:srgbClr val="404040"/>
                </a:solidFill>
                <a:latin typeface="Carlito"/>
                <a:cs typeface="Carlito"/>
              </a:rPr>
              <a:t> </a:t>
            </a:r>
            <a:r>
              <a:rPr lang="en-US" sz="2400" dirty="0">
                <a:solidFill>
                  <a:srgbClr val="404040"/>
                </a:solidFill>
                <a:latin typeface="Carlito"/>
                <a:cs typeface="Carlito"/>
              </a:rPr>
              <a:t>landing  </a:t>
            </a:r>
            <a:r>
              <a:rPr lang="en-US" sz="2400" spc="-25" dirty="0">
                <a:solidFill>
                  <a:srgbClr val="404040"/>
                </a:solidFill>
                <a:latin typeface="Carlito"/>
                <a:cs typeface="Carlito"/>
              </a:rPr>
              <a:t>date.</a:t>
            </a:r>
            <a:endParaRPr lang="en-US" sz="2400" dirty="0">
              <a:latin typeface="Carlito"/>
              <a:cs typeface="Carlito"/>
            </a:endParaRPr>
          </a:p>
          <a:p>
            <a:pPr marL="12700">
              <a:lnSpc>
                <a:spcPts val="2300"/>
              </a:lnSpc>
              <a:spcBef>
                <a:spcPts val="1200"/>
              </a:spcBef>
            </a:pPr>
            <a:r>
              <a:rPr lang="en-US" sz="2400" spc="-35" dirty="0">
                <a:solidFill>
                  <a:srgbClr val="404040"/>
                </a:solidFill>
                <a:latin typeface="Carlito"/>
                <a:cs typeface="Carlito"/>
              </a:rPr>
              <a:t>First </a:t>
            </a:r>
            <a:r>
              <a:rPr lang="en-US" sz="2400" spc="-15" dirty="0">
                <a:solidFill>
                  <a:srgbClr val="404040"/>
                </a:solidFill>
                <a:latin typeface="Carlito"/>
                <a:cs typeface="Carlito"/>
              </a:rPr>
              <a:t>ground </a:t>
            </a:r>
            <a:r>
              <a:rPr lang="en-US" sz="2400" spc="-5" dirty="0">
                <a:solidFill>
                  <a:srgbClr val="404040"/>
                </a:solidFill>
                <a:latin typeface="Carlito"/>
                <a:cs typeface="Carlito"/>
              </a:rPr>
              <a:t>pad </a:t>
            </a:r>
            <a:r>
              <a:rPr lang="en-US" sz="2400" dirty="0">
                <a:solidFill>
                  <a:srgbClr val="404040"/>
                </a:solidFill>
                <a:latin typeface="Carlito"/>
                <a:cs typeface="Carlito"/>
              </a:rPr>
              <a:t>landing</a:t>
            </a:r>
            <a:r>
              <a:rPr lang="en-US" sz="2400" spc="-75" dirty="0">
                <a:solidFill>
                  <a:srgbClr val="404040"/>
                </a:solidFill>
                <a:latin typeface="Carlito"/>
                <a:cs typeface="Carlito"/>
              </a:rPr>
              <a:t> </a:t>
            </a:r>
            <a:r>
              <a:rPr lang="en-US" sz="2400" spc="-5" dirty="0">
                <a:solidFill>
                  <a:srgbClr val="404040"/>
                </a:solidFill>
                <a:latin typeface="Carlito"/>
                <a:cs typeface="Carlito"/>
              </a:rPr>
              <a:t>wasn’t</a:t>
            </a:r>
            <a:endParaRPr lang="en-US" sz="2400" dirty="0">
              <a:latin typeface="Carlito"/>
              <a:cs typeface="Carlito"/>
            </a:endParaRPr>
          </a:p>
          <a:p>
            <a:pPr marL="12700">
              <a:lnSpc>
                <a:spcPts val="2300"/>
              </a:lnSpc>
            </a:pPr>
            <a:r>
              <a:rPr lang="en-US" sz="2400" spc="-5" dirty="0">
                <a:solidFill>
                  <a:srgbClr val="404040"/>
                </a:solidFill>
                <a:latin typeface="Carlito"/>
                <a:cs typeface="Carlito"/>
              </a:rPr>
              <a:t>until </a:t>
            </a:r>
            <a:r>
              <a:rPr lang="en-US" sz="2400" dirty="0">
                <a:solidFill>
                  <a:srgbClr val="404040"/>
                </a:solidFill>
                <a:latin typeface="Carlito"/>
                <a:cs typeface="Carlito"/>
              </a:rPr>
              <a:t>the end </a:t>
            </a:r>
            <a:r>
              <a:rPr lang="en-US" sz="2400" spc="-5" dirty="0">
                <a:solidFill>
                  <a:srgbClr val="404040"/>
                </a:solidFill>
                <a:latin typeface="Carlito"/>
                <a:cs typeface="Carlito"/>
              </a:rPr>
              <a:t>of</a:t>
            </a:r>
            <a:r>
              <a:rPr lang="en-US" sz="2400" spc="-105" dirty="0">
                <a:solidFill>
                  <a:srgbClr val="404040"/>
                </a:solidFill>
                <a:latin typeface="Carlito"/>
                <a:cs typeface="Carlito"/>
              </a:rPr>
              <a:t> </a:t>
            </a:r>
            <a:r>
              <a:rPr lang="en-US" sz="2400" dirty="0">
                <a:solidFill>
                  <a:srgbClr val="404040"/>
                </a:solidFill>
                <a:latin typeface="Carlito"/>
                <a:cs typeface="Carlito"/>
              </a:rPr>
              <a:t>2015.</a:t>
            </a:r>
            <a:endParaRPr lang="en-US" sz="2400" dirty="0">
              <a:latin typeface="Carlito"/>
              <a:cs typeface="Carlito"/>
            </a:endParaRPr>
          </a:p>
          <a:p>
            <a:pPr marL="12700">
              <a:lnSpc>
                <a:spcPts val="2305"/>
              </a:lnSpc>
              <a:spcBef>
                <a:spcPts val="1200"/>
              </a:spcBef>
            </a:pPr>
            <a:r>
              <a:rPr lang="en-US" sz="2400" spc="-5" dirty="0">
                <a:solidFill>
                  <a:srgbClr val="404040"/>
                </a:solidFill>
                <a:latin typeface="Carlito"/>
                <a:cs typeface="Carlito"/>
              </a:rPr>
              <a:t>Successful </a:t>
            </a:r>
            <a:r>
              <a:rPr lang="en-US" sz="2400" dirty="0">
                <a:solidFill>
                  <a:srgbClr val="404040"/>
                </a:solidFill>
                <a:latin typeface="Carlito"/>
                <a:cs typeface="Carlito"/>
              </a:rPr>
              <a:t>landings in</a:t>
            </a:r>
            <a:r>
              <a:rPr lang="en-US" sz="2400" spc="-70" dirty="0">
                <a:solidFill>
                  <a:srgbClr val="404040"/>
                </a:solidFill>
                <a:latin typeface="Carlito"/>
                <a:cs typeface="Carlito"/>
              </a:rPr>
              <a:t> </a:t>
            </a:r>
            <a:r>
              <a:rPr lang="en-US" sz="2400" spc="-20" dirty="0">
                <a:solidFill>
                  <a:srgbClr val="404040"/>
                </a:solidFill>
                <a:latin typeface="Carlito"/>
                <a:cs typeface="Carlito"/>
              </a:rPr>
              <a:t>general</a:t>
            </a:r>
            <a:endParaRPr lang="en-US" sz="2400" dirty="0">
              <a:latin typeface="Carlito"/>
              <a:cs typeface="Carlito"/>
            </a:endParaRPr>
          </a:p>
          <a:p>
            <a:pPr marL="12700">
              <a:lnSpc>
                <a:spcPts val="2305"/>
              </a:lnSpc>
            </a:pPr>
            <a:r>
              <a:rPr lang="en-US" sz="2400" dirty="0">
                <a:solidFill>
                  <a:srgbClr val="404040"/>
                </a:solidFill>
                <a:latin typeface="Carlito"/>
                <a:cs typeface="Carlito"/>
              </a:rPr>
              <a:t>appear </a:t>
            </a:r>
            <a:r>
              <a:rPr lang="en-US" sz="2400" spc="-20" dirty="0">
                <a:solidFill>
                  <a:srgbClr val="404040"/>
                </a:solidFill>
                <a:latin typeface="Carlito"/>
                <a:cs typeface="Carlito"/>
              </a:rPr>
              <a:t>starting</a:t>
            </a:r>
            <a:r>
              <a:rPr lang="en-US" sz="2400" spc="-5" dirty="0">
                <a:solidFill>
                  <a:srgbClr val="404040"/>
                </a:solidFill>
                <a:latin typeface="Carlito"/>
                <a:cs typeface="Carlito"/>
              </a:rPr>
              <a:t> </a:t>
            </a:r>
            <a:r>
              <a:rPr lang="en-US" sz="2400" dirty="0">
                <a:solidFill>
                  <a:srgbClr val="404040"/>
                </a:solidFill>
                <a:latin typeface="Carlito"/>
                <a:cs typeface="Carlito"/>
              </a:rPr>
              <a:t>2014.</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object 5">
            <a:extLst>
              <a:ext uri="{FF2B5EF4-FFF2-40B4-BE49-F238E27FC236}">
                <a16:creationId xmlns:a16="http://schemas.microsoft.com/office/drawing/2014/main" id="{11A3C33A-C63A-4E3C-D31F-092781D10975}"/>
              </a:ext>
            </a:extLst>
          </p:cNvPr>
          <p:cNvSpPr/>
          <p:nvPr/>
        </p:nvSpPr>
        <p:spPr>
          <a:xfrm>
            <a:off x="770011" y="2174240"/>
            <a:ext cx="4909429" cy="236118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53195" y="1821371"/>
            <a:ext cx="10382165" cy="42042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Data collection, data wrangling, exploratory data analysis (SQL), data visualization (Folium,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 model development, model evaluation, and reporting</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Predict if the first stage of the SpaceX Falcon 9 rocket will land successfully. All models over predicted successful landings. Additional data is needed to improve model determination and accuracy</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Different machine learning models produced: Logistic Regression, Support Vector  Machine, Decision Tree Classifier, and K Nearest Neighbors. All produced similar results with accuracy ~ 83.33%.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30799"/>
            <a:ext cx="9745589" cy="10461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Result lists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Grafik 1">
            <a:extLst>
              <a:ext uri="{FF2B5EF4-FFF2-40B4-BE49-F238E27FC236}">
                <a16:creationId xmlns:a16="http://schemas.microsoft.com/office/drawing/2014/main" id="{AF51DE2B-E225-D4F1-ADB8-CC6A6AF53047}"/>
              </a:ext>
            </a:extLst>
          </p:cNvPr>
          <p:cNvPicPr>
            <a:picLocks noChangeAspect="1"/>
          </p:cNvPicPr>
          <p:nvPr/>
        </p:nvPicPr>
        <p:blipFill>
          <a:blip r:embed="rId3"/>
          <a:stretch>
            <a:fillRect/>
          </a:stretch>
        </p:blipFill>
        <p:spPr>
          <a:xfrm>
            <a:off x="1379611" y="1825625"/>
            <a:ext cx="7154789" cy="307522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Grafik 1">
            <a:extLst>
              <a:ext uri="{FF2B5EF4-FFF2-40B4-BE49-F238E27FC236}">
                <a16:creationId xmlns:a16="http://schemas.microsoft.com/office/drawing/2014/main" id="{95695CA5-52B7-80CB-9621-D53113D3B5D2}"/>
              </a:ext>
            </a:extLst>
          </p:cNvPr>
          <p:cNvPicPr>
            <a:picLocks noChangeAspect="1"/>
          </p:cNvPicPr>
          <p:nvPr/>
        </p:nvPicPr>
        <p:blipFill>
          <a:blip r:embed="rId3"/>
          <a:stretch>
            <a:fillRect/>
          </a:stretch>
        </p:blipFill>
        <p:spPr>
          <a:xfrm>
            <a:off x="954160" y="1825625"/>
            <a:ext cx="8186999" cy="2435696"/>
          </a:xfrm>
          <a:prstGeom prst="rect">
            <a:avLst/>
          </a:prstGeom>
        </p:spPr>
      </p:pic>
      <p:sp>
        <p:nvSpPr>
          <p:cNvPr id="7" name="TextBox 6">
            <a:extLst>
              <a:ext uri="{FF2B5EF4-FFF2-40B4-BE49-F238E27FC236}">
                <a16:creationId xmlns:a16="http://schemas.microsoft.com/office/drawing/2014/main" id="{4FDD128F-3697-0DC8-06DF-C25D081B827A}"/>
              </a:ext>
            </a:extLst>
          </p:cNvPr>
          <p:cNvSpPr txBox="1"/>
          <p:nvPr/>
        </p:nvSpPr>
        <p:spPr>
          <a:xfrm>
            <a:off x="954160" y="4676081"/>
            <a:ext cx="9073760" cy="646331"/>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Results display the total number of successful and failed mission outcomes. It states that the failed are minimal.</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378B9D66-F6EC-E470-2BDD-75BFB5635273}"/>
              </a:ext>
            </a:extLst>
          </p:cNvPr>
          <p:cNvPicPr>
            <a:picLocks noChangeAspect="1"/>
          </p:cNvPicPr>
          <p:nvPr/>
        </p:nvPicPr>
        <p:blipFill>
          <a:blip r:embed="rId3"/>
          <a:stretch>
            <a:fillRect/>
          </a:stretch>
        </p:blipFill>
        <p:spPr>
          <a:xfrm>
            <a:off x="1455956" y="2245728"/>
            <a:ext cx="5935444" cy="3158357"/>
          </a:xfrm>
          <a:prstGeom prst="rect">
            <a:avLst/>
          </a:prstGeom>
        </p:spPr>
      </p:pic>
      <p:sp>
        <p:nvSpPr>
          <p:cNvPr id="7" name="TextBox 6">
            <a:extLst>
              <a:ext uri="{FF2B5EF4-FFF2-40B4-BE49-F238E27FC236}">
                <a16:creationId xmlns:a16="http://schemas.microsoft.com/office/drawing/2014/main" id="{384D1CCC-A588-EE19-7DB5-9D48C736CEF9}"/>
              </a:ext>
            </a:extLst>
          </p:cNvPr>
          <p:cNvSpPr txBox="1"/>
          <p:nvPr/>
        </p:nvSpPr>
        <p:spPr>
          <a:xfrm>
            <a:off x="770010" y="5715298"/>
            <a:ext cx="9410309" cy="646331"/>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Query returns the names of the booster versions that carried the maximum payload,  a total of 12 booster versions</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7" name="TextBox 6">
            <a:extLst>
              <a:ext uri="{FF2B5EF4-FFF2-40B4-BE49-F238E27FC236}">
                <a16:creationId xmlns:a16="http://schemas.microsoft.com/office/drawing/2014/main" id="{3C159490-F4C5-78C2-5351-74C246DC06E1}"/>
              </a:ext>
            </a:extLst>
          </p:cNvPr>
          <p:cNvSpPr txBox="1"/>
          <p:nvPr/>
        </p:nvSpPr>
        <p:spPr>
          <a:xfrm>
            <a:off x="770010" y="5101758"/>
            <a:ext cx="8932789" cy="1021818"/>
          </a:xfrm>
          <a:prstGeom prst="rect">
            <a:avLst/>
          </a:prstGeom>
          <a:noFill/>
        </p:spPr>
        <p:txBody>
          <a:bodyPr wrap="square">
            <a:spAutoFit/>
          </a:bodyPr>
          <a:lstStyle/>
          <a:p>
            <a:pPr marL="12700" marR="5080">
              <a:lnSpc>
                <a:spcPct val="90000"/>
              </a:lnSpc>
              <a:spcBef>
                <a:spcPts val="340"/>
              </a:spcBef>
            </a:pPr>
            <a:r>
              <a:rPr lang="en-US" sz="1800" spc="-5" dirty="0">
                <a:solidFill>
                  <a:srgbClr val="404040"/>
                </a:solidFill>
                <a:latin typeface="Carlito"/>
                <a:cs typeface="Carlito"/>
              </a:rPr>
              <a:t>This </a:t>
            </a:r>
            <a:r>
              <a:rPr lang="en-US" sz="1800" dirty="0">
                <a:solidFill>
                  <a:srgbClr val="404040"/>
                </a:solidFill>
                <a:latin typeface="Carlito"/>
                <a:cs typeface="Carlito"/>
              </a:rPr>
              <a:t>query </a:t>
            </a:r>
            <a:r>
              <a:rPr lang="en-US" sz="1800" spc="-5" dirty="0">
                <a:solidFill>
                  <a:srgbClr val="404040"/>
                </a:solidFill>
                <a:latin typeface="Carlito"/>
                <a:cs typeface="Carlito"/>
              </a:rPr>
              <a:t>returns </a:t>
            </a:r>
            <a:r>
              <a:rPr lang="en-US" sz="1800" dirty="0">
                <a:solidFill>
                  <a:srgbClr val="404040"/>
                </a:solidFill>
                <a:latin typeface="Carlito"/>
                <a:cs typeface="Carlito"/>
              </a:rPr>
              <a:t>the </a:t>
            </a:r>
            <a:r>
              <a:rPr lang="en-US" sz="1800" spc="-5" dirty="0">
                <a:solidFill>
                  <a:srgbClr val="404040"/>
                </a:solidFill>
                <a:latin typeface="Carlito"/>
                <a:cs typeface="Carlito"/>
              </a:rPr>
              <a:t>Month,</a:t>
            </a:r>
            <a:r>
              <a:rPr lang="en-US" sz="1800" spc="-145" dirty="0">
                <a:solidFill>
                  <a:srgbClr val="404040"/>
                </a:solidFill>
                <a:latin typeface="Carlito"/>
                <a:cs typeface="Carlito"/>
              </a:rPr>
              <a:t> </a:t>
            </a:r>
            <a:r>
              <a:rPr lang="en-US" sz="1800" spc="-5" dirty="0">
                <a:solidFill>
                  <a:srgbClr val="404040"/>
                </a:solidFill>
                <a:latin typeface="Carlito"/>
                <a:cs typeface="Carlito"/>
              </a:rPr>
              <a:t>Landing  </a:t>
            </a:r>
            <a:r>
              <a:rPr lang="en-US" sz="1800" spc="-10" dirty="0">
                <a:solidFill>
                  <a:srgbClr val="404040"/>
                </a:solidFill>
                <a:latin typeface="Carlito"/>
                <a:cs typeface="Carlito"/>
              </a:rPr>
              <a:t>Outcome, Booster </a:t>
            </a:r>
            <a:r>
              <a:rPr lang="en-US" sz="1800" spc="-40" dirty="0">
                <a:solidFill>
                  <a:srgbClr val="404040"/>
                </a:solidFill>
                <a:latin typeface="Carlito"/>
                <a:cs typeface="Carlito"/>
              </a:rPr>
              <a:t>Version, </a:t>
            </a:r>
            <a:r>
              <a:rPr lang="en-US" sz="1800" spc="-25" dirty="0">
                <a:solidFill>
                  <a:srgbClr val="404040"/>
                </a:solidFill>
                <a:latin typeface="Carlito"/>
                <a:cs typeface="Carlito"/>
              </a:rPr>
              <a:t>Payload  </a:t>
            </a:r>
            <a:r>
              <a:rPr lang="en-US" sz="1800" dirty="0">
                <a:solidFill>
                  <a:srgbClr val="404040"/>
                </a:solidFill>
                <a:latin typeface="Carlito"/>
                <a:cs typeface="Carlito"/>
              </a:rPr>
              <a:t>Mass </a:t>
            </a:r>
            <a:r>
              <a:rPr lang="en-US" sz="1800" spc="-5" dirty="0">
                <a:solidFill>
                  <a:srgbClr val="404040"/>
                </a:solidFill>
                <a:latin typeface="Carlito"/>
                <a:cs typeface="Carlito"/>
              </a:rPr>
              <a:t>(kg), </a:t>
            </a:r>
            <a:r>
              <a:rPr lang="en-US" sz="1800" dirty="0">
                <a:solidFill>
                  <a:srgbClr val="404040"/>
                </a:solidFill>
                <a:latin typeface="Carlito"/>
                <a:cs typeface="Carlito"/>
              </a:rPr>
              <a:t>and </a:t>
            </a:r>
            <a:r>
              <a:rPr lang="en-US" sz="1800" spc="-5" dirty="0">
                <a:solidFill>
                  <a:srgbClr val="404040"/>
                </a:solidFill>
                <a:latin typeface="Carlito"/>
                <a:cs typeface="Carlito"/>
              </a:rPr>
              <a:t>Launch </a:t>
            </a:r>
            <a:r>
              <a:rPr lang="en-US" sz="1800" spc="-20" dirty="0">
                <a:solidFill>
                  <a:srgbClr val="404040"/>
                </a:solidFill>
                <a:latin typeface="Carlito"/>
                <a:cs typeface="Carlito"/>
              </a:rPr>
              <a:t>site </a:t>
            </a:r>
            <a:r>
              <a:rPr lang="en-US" sz="1800" spc="-5" dirty="0">
                <a:solidFill>
                  <a:srgbClr val="404040"/>
                </a:solidFill>
                <a:latin typeface="Carlito"/>
                <a:cs typeface="Carlito"/>
              </a:rPr>
              <a:t>of </a:t>
            </a:r>
            <a:r>
              <a:rPr lang="en-US" sz="1800" dirty="0">
                <a:solidFill>
                  <a:srgbClr val="404040"/>
                </a:solidFill>
                <a:latin typeface="Carlito"/>
                <a:cs typeface="Carlito"/>
              </a:rPr>
              <a:t>2015  launches </a:t>
            </a:r>
            <a:r>
              <a:rPr lang="en-US" sz="1800" spc="-10" dirty="0">
                <a:solidFill>
                  <a:srgbClr val="404040"/>
                </a:solidFill>
                <a:latin typeface="Carlito"/>
                <a:cs typeface="Carlito"/>
              </a:rPr>
              <a:t>where </a:t>
            </a:r>
            <a:r>
              <a:rPr lang="en-US" sz="1800" spc="-25" dirty="0">
                <a:solidFill>
                  <a:srgbClr val="404040"/>
                </a:solidFill>
                <a:latin typeface="Carlito"/>
                <a:cs typeface="Carlito"/>
              </a:rPr>
              <a:t>stage </a:t>
            </a:r>
            <a:r>
              <a:rPr lang="en-US" sz="1800" dirty="0">
                <a:solidFill>
                  <a:srgbClr val="404040"/>
                </a:solidFill>
                <a:latin typeface="Carlito"/>
                <a:cs typeface="Carlito"/>
              </a:rPr>
              <a:t>1 </a:t>
            </a:r>
            <a:r>
              <a:rPr lang="en-US" sz="1800" spc="-20" dirty="0">
                <a:solidFill>
                  <a:srgbClr val="404040"/>
                </a:solidFill>
                <a:latin typeface="Carlito"/>
                <a:cs typeface="Carlito"/>
              </a:rPr>
              <a:t>failed </a:t>
            </a:r>
            <a:r>
              <a:rPr lang="en-US" sz="1800" spc="-15" dirty="0">
                <a:solidFill>
                  <a:srgbClr val="404040"/>
                </a:solidFill>
                <a:latin typeface="Carlito"/>
                <a:cs typeface="Carlito"/>
              </a:rPr>
              <a:t>to </a:t>
            </a:r>
            <a:r>
              <a:rPr lang="en-US" sz="1800" spc="-5" dirty="0">
                <a:solidFill>
                  <a:srgbClr val="404040"/>
                </a:solidFill>
                <a:latin typeface="Carlito"/>
                <a:cs typeface="Carlito"/>
              </a:rPr>
              <a:t>land  on </a:t>
            </a:r>
            <a:r>
              <a:rPr lang="en-US" sz="1800" dirty="0">
                <a:solidFill>
                  <a:srgbClr val="404040"/>
                </a:solidFill>
                <a:latin typeface="Carlito"/>
                <a:cs typeface="Carlito"/>
              </a:rPr>
              <a:t>a </a:t>
            </a:r>
            <a:r>
              <a:rPr lang="en-US" sz="1800" spc="-20" dirty="0">
                <a:solidFill>
                  <a:srgbClr val="404040"/>
                </a:solidFill>
                <a:latin typeface="Carlito"/>
                <a:cs typeface="Carlito"/>
              </a:rPr>
              <a:t>drone</a:t>
            </a:r>
            <a:r>
              <a:rPr lang="en-US" sz="1800" spc="-80" dirty="0">
                <a:solidFill>
                  <a:srgbClr val="404040"/>
                </a:solidFill>
                <a:latin typeface="Carlito"/>
                <a:cs typeface="Carlito"/>
              </a:rPr>
              <a:t> </a:t>
            </a:r>
            <a:r>
              <a:rPr lang="en-US" sz="1800" spc="-5" dirty="0">
                <a:solidFill>
                  <a:srgbClr val="404040"/>
                </a:solidFill>
                <a:latin typeface="Carlito"/>
                <a:cs typeface="Carlito"/>
              </a:rPr>
              <a:t>ship.</a:t>
            </a:r>
            <a:endParaRPr lang="en-US" sz="1800" dirty="0">
              <a:latin typeface="Carlito"/>
              <a:cs typeface="Carlito"/>
            </a:endParaRPr>
          </a:p>
          <a:p>
            <a:pPr marL="12700">
              <a:lnSpc>
                <a:spcPct val="100000"/>
              </a:lnSpc>
              <a:spcBef>
                <a:spcPts val="1200"/>
              </a:spcBef>
            </a:pPr>
            <a:r>
              <a:rPr lang="en-US" sz="1800" spc="-20" dirty="0">
                <a:solidFill>
                  <a:srgbClr val="404040"/>
                </a:solidFill>
                <a:latin typeface="Carlito"/>
                <a:cs typeface="Carlito"/>
              </a:rPr>
              <a:t>There were two </a:t>
            </a:r>
            <a:r>
              <a:rPr lang="en-US" sz="1800" spc="-5" dirty="0">
                <a:solidFill>
                  <a:srgbClr val="404040"/>
                </a:solidFill>
                <a:latin typeface="Carlito"/>
                <a:cs typeface="Carlito"/>
              </a:rPr>
              <a:t>such</a:t>
            </a:r>
            <a:r>
              <a:rPr lang="en-US" sz="1800" spc="-50" dirty="0">
                <a:solidFill>
                  <a:srgbClr val="404040"/>
                </a:solidFill>
                <a:latin typeface="Carlito"/>
                <a:cs typeface="Carlito"/>
              </a:rPr>
              <a:t> </a:t>
            </a:r>
            <a:r>
              <a:rPr lang="en-US" sz="1800" spc="-5" dirty="0">
                <a:solidFill>
                  <a:srgbClr val="404040"/>
                </a:solidFill>
                <a:latin typeface="Carlito"/>
                <a:cs typeface="Carlito"/>
              </a:rPr>
              <a:t>occurrences.</a:t>
            </a:r>
            <a:endParaRPr lang="en-US" sz="1800" dirty="0">
              <a:latin typeface="Carlito"/>
              <a:cs typeface="Carlito"/>
            </a:endParaRPr>
          </a:p>
        </p:txBody>
      </p:sp>
      <p:sp>
        <p:nvSpPr>
          <p:cNvPr id="8" name="object 5">
            <a:extLst>
              <a:ext uri="{FF2B5EF4-FFF2-40B4-BE49-F238E27FC236}">
                <a16:creationId xmlns:a16="http://schemas.microsoft.com/office/drawing/2014/main" id="{C26FB52E-80C4-F383-055D-C0F64D1F82C1}"/>
              </a:ext>
            </a:extLst>
          </p:cNvPr>
          <p:cNvSpPr/>
          <p:nvPr/>
        </p:nvSpPr>
        <p:spPr>
          <a:xfrm>
            <a:off x="1039876" y="2655583"/>
            <a:ext cx="7306056" cy="20772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object 5">
            <a:extLst>
              <a:ext uri="{FF2B5EF4-FFF2-40B4-BE49-F238E27FC236}">
                <a16:creationId xmlns:a16="http://schemas.microsoft.com/office/drawing/2014/main" id="{EF792882-1D8C-5911-DF8D-F1A76312E50C}"/>
              </a:ext>
            </a:extLst>
          </p:cNvPr>
          <p:cNvSpPr/>
          <p:nvPr/>
        </p:nvSpPr>
        <p:spPr>
          <a:xfrm>
            <a:off x="956056" y="3384842"/>
            <a:ext cx="6257544" cy="2398776"/>
          </a:xfrm>
          <a:prstGeom prst="rect">
            <a:avLst/>
          </a:prstGeom>
          <a:blipFill>
            <a:blip r:embed="rId3" cstate="print"/>
            <a:stretch>
              <a:fillRect/>
            </a:stretch>
          </a:blipFill>
        </p:spPr>
        <p:txBody>
          <a:bodyPr wrap="square" lIns="0" tIns="0" rIns="0" bIns="0" rtlCol="0"/>
          <a:lstStyle/>
          <a:p>
            <a:endParaRPr/>
          </a:p>
        </p:txBody>
      </p:sp>
      <p:sp>
        <p:nvSpPr>
          <p:cNvPr id="6" name="object 4">
            <a:extLst>
              <a:ext uri="{FF2B5EF4-FFF2-40B4-BE49-F238E27FC236}">
                <a16:creationId xmlns:a16="http://schemas.microsoft.com/office/drawing/2014/main" id="{1ACDF1F7-FAF5-8164-FF2B-F2F96C0993FC}"/>
              </a:ext>
            </a:extLst>
          </p:cNvPr>
          <p:cNvSpPr txBox="1"/>
          <p:nvPr/>
        </p:nvSpPr>
        <p:spPr>
          <a:xfrm>
            <a:off x="7711440" y="3364845"/>
            <a:ext cx="4001008" cy="2660728"/>
          </a:xfrm>
          <a:prstGeom prst="rect">
            <a:avLst/>
          </a:prstGeom>
        </p:spPr>
        <p:txBody>
          <a:bodyPr vert="horz" wrap="square" lIns="0" tIns="38100" rIns="0" bIns="0" rtlCol="0">
            <a:spAutoFit/>
          </a:bodyPr>
          <a:lstStyle/>
          <a:p>
            <a:pPr marL="12700" marR="5080">
              <a:lnSpc>
                <a:spcPct val="918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a </a:t>
            </a:r>
            <a:r>
              <a:rPr sz="2000" spc="-20" dirty="0">
                <a:solidFill>
                  <a:srgbClr val="404040"/>
                </a:solidFill>
                <a:latin typeface="Carlito"/>
                <a:cs typeface="Carlito"/>
              </a:rPr>
              <a:t>list </a:t>
            </a:r>
            <a:r>
              <a:rPr sz="2000" spc="-5" dirty="0">
                <a:solidFill>
                  <a:srgbClr val="404040"/>
                </a:solidFill>
                <a:latin typeface="Carlito"/>
                <a:cs typeface="Carlito"/>
              </a:rPr>
              <a:t>of successful</a:t>
            </a:r>
            <a:r>
              <a:rPr sz="2000" spc="-125" dirty="0">
                <a:solidFill>
                  <a:srgbClr val="404040"/>
                </a:solidFill>
                <a:latin typeface="Carlito"/>
                <a:cs typeface="Carlito"/>
              </a:rPr>
              <a:t> </a:t>
            </a:r>
            <a:r>
              <a:rPr sz="2000" dirty="0">
                <a:solidFill>
                  <a:srgbClr val="404040"/>
                </a:solidFill>
                <a:latin typeface="Carlito"/>
                <a:cs typeface="Carlito"/>
              </a:rPr>
              <a:t>landings  and </a:t>
            </a:r>
            <a:r>
              <a:rPr sz="2000" spc="-5" dirty="0">
                <a:solidFill>
                  <a:srgbClr val="404040"/>
                </a:solidFill>
                <a:latin typeface="Carlito"/>
                <a:cs typeface="Carlito"/>
              </a:rPr>
              <a:t>between </a:t>
            </a:r>
            <a:r>
              <a:rPr sz="2000" dirty="0">
                <a:solidFill>
                  <a:srgbClr val="404040"/>
                </a:solidFill>
                <a:latin typeface="Carlito"/>
                <a:cs typeface="Carlito"/>
              </a:rPr>
              <a:t>2010-06-04 and 2017-03-20  </a:t>
            </a:r>
            <a:r>
              <a:rPr sz="2000" spc="-25" dirty="0">
                <a:solidFill>
                  <a:srgbClr val="404040"/>
                </a:solidFill>
                <a:latin typeface="Carlito"/>
                <a:cs typeface="Carlito"/>
              </a:rPr>
              <a:t>inclusively.</a:t>
            </a:r>
            <a:endParaRPr sz="2000" dirty="0">
              <a:latin typeface="Carlito"/>
              <a:cs typeface="Carlito"/>
            </a:endParaRPr>
          </a:p>
          <a:p>
            <a:pPr marL="12700" marR="464184">
              <a:lnSpc>
                <a:spcPct val="91800"/>
              </a:lnSpc>
              <a:spcBef>
                <a:spcPts val="1395"/>
              </a:spcBef>
            </a:pPr>
            <a:r>
              <a:rPr sz="2000" spc="-20" dirty="0">
                <a:solidFill>
                  <a:srgbClr val="404040"/>
                </a:solidFill>
                <a:latin typeface="Carlito"/>
                <a:cs typeface="Carlito"/>
              </a:rPr>
              <a:t>There </a:t>
            </a:r>
            <a:r>
              <a:rPr sz="2000" spc="-15" dirty="0">
                <a:solidFill>
                  <a:srgbClr val="404040"/>
                </a:solidFill>
                <a:latin typeface="Carlito"/>
                <a:cs typeface="Carlito"/>
              </a:rPr>
              <a:t>are two </a:t>
            </a:r>
            <a:r>
              <a:rPr sz="2000" dirty="0">
                <a:solidFill>
                  <a:srgbClr val="404040"/>
                </a:solidFill>
                <a:latin typeface="Carlito"/>
                <a:cs typeface="Carlito"/>
              </a:rPr>
              <a:t>types </a:t>
            </a:r>
            <a:r>
              <a:rPr sz="2000" spc="-5" dirty="0">
                <a:solidFill>
                  <a:srgbClr val="404040"/>
                </a:solidFill>
                <a:latin typeface="Carlito"/>
                <a:cs typeface="Carlito"/>
              </a:rPr>
              <a:t>of successful</a:t>
            </a:r>
            <a:r>
              <a:rPr sz="2000" spc="-95" dirty="0">
                <a:solidFill>
                  <a:srgbClr val="404040"/>
                </a:solidFill>
                <a:latin typeface="Carlito"/>
                <a:cs typeface="Carlito"/>
              </a:rPr>
              <a:t> </a:t>
            </a:r>
            <a:r>
              <a:rPr sz="2000" dirty="0">
                <a:solidFill>
                  <a:srgbClr val="404040"/>
                </a:solidFill>
                <a:latin typeface="Carlito"/>
                <a:cs typeface="Carlito"/>
              </a:rPr>
              <a:t>landing  </a:t>
            </a:r>
            <a:r>
              <a:rPr sz="2000" spc="-20" dirty="0">
                <a:solidFill>
                  <a:srgbClr val="404040"/>
                </a:solidFill>
                <a:latin typeface="Carlito"/>
                <a:cs typeface="Carlito"/>
              </a:rPr>
              <a:t>outcomes: drone </a:t>
            </a:r>
            <a:r>
              <a:rPr sz="2000" spc="-5" dirty="0">
                <a:solidFill>
                  <a:srgbClr val="404040"/>
                </a:solidFill>
                <a:latin typeface="Carlito"/>
                <a:cs typeface="Carlito"/>
              </a:rPr>
              <a:t>ship </a:t>
            </a:r>
            <a:r>
              <a:rPr sz="2000" dirty="0">
                <a:solidFill>
                  <a:srgbClr val="404040"/>
                </a:solidFill>
                <a:latin typeface="Carlito"/>
                <a:cs typeface="Carlito"/>
              </a:rPr>
              <a:t>and </a:t>
            </a:r>
            <a:r>
              <a:rPr sz="2000" spc="-15" dirty="0">
                <a:solidFill>
                  <a:srgbClr val="404040"/>
                </a:solidFill>
                <a:latin typeface="Carlito"/>
                <a:cs typeface="Carlito"/>
              </a:rPr>
              <a:t>ground </a:t>
            </a:r>
            <a:r>
              <a:rPr sz="2000" spc="-5" dirty="0">
                <a:solidFill>
                  <a:srgbClr val="404040"/>
                </a:solidFill>
                <a:latin typeface="Carlito"/>
                <a:cs typeface="Carlito"/>
              </a:rPr>
              <a:t>pad  </a:t>
            </a:r>
            <a:r>
              <a:rPr sz="2000" dirty="0">
                <a:solidFill>
                  <a:srgbClr val="404040"/>
                </a:solidFill>
                <a:latin typeface="Carlito"/>
                <a:cs typeface="Carlito"/>
              </a:rPr>
              <a:t>landings.</a:t>
            </a:r>
            <a:endParaRPr sz="2000" dirty="0">
              <a:latin typeface="Carlito"/>
              <a:cs typeface="Carlito"/>
            </a:endParaRPr>
          </a:p>
          <a:p>
            <a:pPr marL="12700" marR="561975">
              <a:lnSpc>
                <a:spcPts val="2300"/>
              </a:lnSpc>
              <a:spcBef>
                <a:spcPts val="1160"/>
              </a:spcBef>
            </a:pPr>
            <a:r>
              <a:rPr sz="2000" spc="-20" dirty="0">
                <a:solidFill>
                  <a:srgbClr val="404040"/>
                </a:solidFill>
                <a:latin typeface="Carlito"/>
                <a:cs typeface="Carlito"/>
              </a:rPr>
              <a:t>There were </a:t>
            </a:r>
            <a:r>
              <a:rPr sz="2000" dirty="0">
                <a:solidFill>
                  <a:srgbClr val="404040"/>
                </a:solidFill>
                <a:latin typeface="Carlito"/>
                <a:cs typeface="Carlito"/>
              </a:rPr>
              <a:t>8 </a:t>
            </a:r>
            <a:r>
              <a:rPr sz="2000" spc="-5" dirty="0">
                <a:solidFill>
                  <a:srgbClr val="404040"/>
                </a:solidFill>
                <a:latin typeface="Carlito"/>
                <a:cs typeface="Carlito"/>
              </a:rPr>
              <a:t>successful </a:t>
            </a:r>
            <a:r>
              <a:rPr sz="2000" dirty="0">
                <a:solidFill>
                  <a:srgbClr val="404040"/>
                </a:solidFill>
                <a:latin typeface="Carlito"/>
                <a:cs typeface="Carlito"/>
              </a:rPr>
              <a:t>landings in</a:t>
            </a:r>
            <a:r>
              <a:rPr sz="2000" spc="-135" dirty="0">
                <a:solidFill>
                  <a:srgbClr val="404040"/>
                </a:solidFill>
                <a:latin typeface="Carlito"/>
                <a:cs typeface="Carlito"/>
              </a:rPr>
              <a:t> </a:t>
            </a:r>
            <a:r>
              <a:rPr sz="2000" spc="-25" dirty="0">
                <a:solidFill>
                  <a:srgbClr val="404040"/>
                </a:solidFill>
                <a:latin typeface="Carlito"/>
                <a:cs typeface="Carlito"/>
              </a:rPr>
              <a:t>total  </a:t>
            </a:r>
            <a:r>
              <a:rPr sz="2000" spc="-5" dirty="0">
                <a:solidFill>
                  <a:srgbClr val="404040"/>
                </a:solidFill>
                <a:latin typeface="Carlito"/>
                <a:cs typeface="Carlito"/>
              </a:rPr>
              <a:t>during </a:t>
            </a:r>
            <a:r>
              <a:rPr sz="2000" dirty="0">
                <a:solidFill>
                  <a:srgbClr val="404040"/>
                </a:solidFill>
                <a:latin typeface="Carlito"/>
                <a:cs typeface="Carlito"/>
              </a:rPr>
              <a:t>this </a:t>
            </a:r>
            <a:r>
              <a:rPr sz="2000" spc="-5" dirty="0">
                <a:solidFill>
                  <a:srgbClr val="404040"/>
                </a:solidFill>
                <a:latin typeface="Carlito"/>
                <a:cs typeface="Carlito"/>
              </a:rPr>
              <a:t>time</a:t>
            </a:r>
            <a:r>
              <a:rPr sz="2000" spc="-85" dirty="0">
                <a:solidFill>
                  <a:srgbClr val="404040"/>
                </a:solidFill>
                <a:latin typeface="Carlito"/>
                <a:cs typeface="Carlito"/>
              </a:rPr>
              <a:t> </a:t>
            </a:r>
            <a:r>
              <a:rPr sz="2000" spc="-5" dirty="0">
                <a:solidFill>
                  <a:srgbClr val="404040"/>
                </a:solidFill>
                <a:latin typeface="Carlito"/>
                <a:cs typeface="Carlito"/>
              </a:rPr>
              <a:t>period</a:t>
            </a:r>
            <a:endParaRPr sz="2000" dirty="0">
              <a:latin typeface="Carlito"/>
              <a:cs typeface="Carlito"/>
            </a:endParaRP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 X Launch Sites</a:t>
            </a:r>
          </a:p>
        </p:txBody>
      </p:sp>
      <p:pic>
        <p:nvPicPr>
          <p:cNvPr id="6" name="Picture 5">
            <a:extLst>
              <a:ext uri="{FF2B5EF4-FFF2-40B4-BE49-F238E27FC236}">
                <a16:creationId xmlns:a16="http://schemas.microsoft.com/office/drawing/2014/main" id="{5351DC12-7034-7DC8-C689-076B16C7C7DB}"/>
              </a:ext>
            </a:extLst>
          </p:cNvPr>
          <p:cNvPicPr>
            <a:picLocks noChangeAspect="1"/>
          </p:cNvPicPr>
          <p:nvPr/>
        </p:nvPicPr>
        <p:blipFill>
          <a:blip r:embed="rId3"/>
          <a:stretch>
            <a:fillRect/>
          </a:stretch>
        </p:blipFill>
        <p:spPr>
          <a:xfrm>
            <a:off x="102393" y="1487157"/>
            <a:ext cx="3941224" cy="3761494"/>
          </a:xfrm>
          <a:prstGeom prst="rect">
            <a:avLst/>
          </a:prstGeom>
        </p:spPr>
      </p:pic>
      <p:pic>
        <p:nvPicPr>
          <p:cNvPr id="8" name="Picture 7">
            <a:extLst>
              <a:ext uri="{FF2B5EF4-FFF2-40B4-BE49-F238E27FC236}">
                <a16:creationId xmlns:a16="http://schemas.microsoft.com/office/drawing/2014/main" id="{A782965B-D188-D85A-6FA9-9C3A24C03F46}"/>
              </a:ext>
            </a:extLst>
          </p:cNvPr>
          <p:cNvPicPr>
            <a:picLocks noChangeAspect="1"/>
          </p:cNvPicPr>
          <p:nvPr/>
        </p:nvPicPr>
        <p:blipFill>
          <a:blip r:embed="rId4"/>
          <a:stretch>
            <a:fillRect/>
          </a:stretch>
        </p:blipFill>
        <p:spPr>
          <a:xfrm>
            <a:off x="4599652" y="1920240"/>
            <a:ext cx="5181264" cy="3102362"/>
          </a:xfrm>
          <a:prstGeom prst="rect">
            <a:avLst/>
          </a:prstGeom>
        </p:spPr>
      </p:pic>
      <p:sp>
        <p:nvSpPr>
          <p:cNvPr id="9" name="Rectangle 8">
            <a:extLst>
              <a:ext uri="{FF2B5EF4-FFF2-40B4-BE49-F238E27FC236}">
                <a16:creationId xmlns:a16="http://schemas.microsoft.com/office/drawing/2014/main" id="{D7617226-96AE-5844-71AF-390AEF121640}"/>
              </a:ext>
            </a:extLst>
          </p:cNvPr>
          <p:cNvSpPr/>
          <p:nvPr/>
        </p:nvSpPr>
        <p:spPr>
          <a:xfrm>
            <a:off x="731521" y="2469289"/>
            <a:ext cx="1767839" cy="10867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1" name="Straight Connector 10">
            <a:extLst>
              <a:ext uri="{FF2B5EF4-FFF2-40B4-BE49-F238E27FC236}">
                <a16:creationId xmlns:a16="http://schemas.microsoft.com/office/drawing/2014/main" id="{6E0E31A7-DCB5-5251-719B-33EA5772E420}"/>
              </a:ext>
            </a:extLst>
          </p:cNvPr>
          <p:cNvCxnSpPr/>
          <p:nvPr/>
        </p:nvCxnSpPr>
        <p:spPr>
          <a:xfrm flipV="1">
            <a:off x="2499360" y="1920240"/>
            <a:ext cx="2100292" cy="5490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3714384-0330-E1CB-C6CF-5B08926F5BB6}"/>
              </a:ext>
            </a:extLst>
          </p:cNvPr>
          <p:cNvCxnSpPr/>
          <p:nvPr/>
        </p:nvCxnSpPr>
        <p:spPr>
          <a:xfrm>
            <a:off x="2499360" y="3556000"/>
            <a:ext cx="2100292" cy="144240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0C50BCB-79E2-5E6D-A053-F186F804E1CB}"/>
              </a:ext>
            </a:extLst>
          </p:cNvPr>
          <p:cNvPicPr>
            <a:picLocks noChangeAspect="1"/>
          </p:cNvPicPr>
          <p:nvPr/>
        </p:nvPicPr>
        <p:blipFill>
          <a:blip r:embed="rId5"/>
          <a:stretch>
            <a:fillRect/>
          </a:stretch>
        </p:blipFill>
        <p:spPr>
          <a:xfrm>
            <a:off x="8645751" y="4633158"/>
            <a:ext cx="1691200" cy="1543425"/>
          </a:xfrm>
          <a:prstGeom prst="rect">
            <a:avLst/>
          </a:prstGeom>
        </p:spPr>
      </p:pic>
      <p:pic>
        <p:nvPicPr>
          <p:cNvPr id="17" name="Picture 16">
            <a:extLst>
              <a:ext uri="{FF2B5EF4-FFF2-40B4-BE49-F238E27FC236}">
                <a16:creationId xmlns:a16="http://schemas.microsoft.com/office/drawing/2014/main" id="{CC4AC5CC-6EAF-149F-840A-02F41C6923D6}"/>
              </a:ext>
            </a:extLst>
          </p:cNvPr>
          <p:cNvPicPr>
            <a:picLocks noChangeAspect="1"/>
          </p:cNvPicPr>
          <p:nvPr/>
        </p:nvPicPr>
        <p:blipFill>
          <a:blip r:embed="rId6"/>
          <a:stretch>
            <a:fillRect/>
          </a:stretch>
        </p:blipFill>
        <p:spPr>
          <a:xfrm>
            <a:off x="10529869" y="5142079"/>
            <a:ext cx="928103" cy="838757"/>
          </a:xfrm>
          <a:prstGeom prst="rect">
            <a:avLst/>
          </a:prstGeom>
        </p:spPr>
      </p:pic>
      <p:sp>
        <p:nvSpPr>
          <p:cNvPr id="19" name="TextBox 18">
            <a:extLst>
              <a:ext uri="{FF2B5EF4-FFF2-40B4-BE49-F238E27FC236}">
                <a16:creationId xmlns:a16="http://schemas.microsoft.com/office/drawing/2014/main" id="{99AE9F96-5652-4214-ACE5-F5CF6271A0ED}"/>
              </a:ext>
            </a:extLst>
          </p:cNvPr>
          <p:cNvSpPr txBox="1"/>
          <p:nvPr/>
        </p:nvSpPr>
        <p:spPr>
          <a:xfrm>
            <a:off x="102392" y="5380672"/>
            <a:ext cx="8612380" cy="1200329"/>
          </a:xfrm>
          <a:prstGeom prst="rect">
            <a:avLst/>
          </a:prstGeom>
          <a:noFill/>
        </p:spPr>
        <p:txBody>
          <a:bodyPr wrap="square">
            <a:spAutoFit/>
          </a:bodyPr>
          <a:lstStyle/>
          <a:p>
            <a:r>
              <a:rPr lang="es-MX" dirty="0"/>
              <a:t>- </a:t>
            </a:r>
            <a:r>
              <a:rPr lang="es-MX" dirty="0" err="1"/>
              <a:t>Three</a:t>
            </a:r>
            <a:r>
              <a:rPr lang="es-MX" dirty="0"/>
              <a:t> </a:t>
            </a:r>
            <a:r>
              <a:rPr lang="es-MX" dirty="0" err="1"/>
              <a:t>launch</a:t>
            </a:r>
            <a:r>
              <a:rPr lang="es-MX" dirty="0"/>
              <a:t> sites are </a:t>
            </a:r>
            <a:r>
              <a:rPr lang="es-MX" dirty="0" err="1"/>
              <a:t>close</a:t>
            </a:r>
            <a:r>
              <a:rPr lang="es-MX" dirty="0"/>
              <a:t> </a:t>
            </a:r>
            <a:r>
              <a:rPr lang="es-MX" dirty="0" err="1"/>
              <a:t>to</a:t>
            </a:r>
            <a:r>
              <a:rPr lang="es-MX" dirty="0"/>
              <a:t> </a:t>
            </a:r>
            <a:r>
              <a:rPr lang="es-MX" dirty="0" err="1"/>
              <a:t>each</a:t>
            </a:r>
            <a:r>
              <a:rPr lang="es-MX" dirty="0"/>
              <a:t> </a:t>
            </a:r>
            <a:r>
              <a:rPr lang="es-MX" dirty="0" err="1"/>
              <a:t>other</a:t>
            </a:r>
            <a:r>
              <a:rPr lang="es-MX" dirty="0"/>
              <a:t> in Orlando, Florida.</a:t>
            </a:r>
          </a:p>
          <a:p>
            <a:r>
              <a:rPr lang="es-MX" dirty="0"/>
              <a:t>- </a:t>
            </a:r>
            <a:r>
              <a:rPr lang="es-MX" dirty="0" err="1"/>
              <a:t>One</a:t>
            </a:r>
            <a:r>
              <a:rPr lang="es-MX" dirty="0"/>
              <a:t> </a:t>
            </a:r>
            <a:r>
              <a:rPr lang="es-MX" dirty="0" err="1"/>
              <a:t>launch</a:t>
            </a:r>
            <a:r>
              <a:rPr lang="es-MX" dirty="0"/>
              <a:t> site </a:t>
            </a:r>
            <a:r>
              <a:rPr lang="es-MX" dirty="0" err="1"/>
              <a:t>is</a:t>
            </a:r>
            <a:r>
              <a:rPr lang="es-MX" dirty="0"/>
              <a:t> in California.</a:t>
            </a:r>
          </a:p>
          <a:p>
            <a:r>
              <a:rPr lang="es-MX" dirty="0"/>
              <a:t>- </a:t>
            </a:r>
            <a:r>
              <a:rPr lang="es-MX" dirty="0" err="1"/>
              <a:t>All</a:t>
            </a:r>
            <a:r>
              <a:rPr lang="es-MX" dirty="0"/>
              <a:t> </a:t>
            </a:r>
            <a:r>
              <a:rPr lang="es-MX" dirty="0" err="1"/>
              <a:t>launch</a:t>
            </a:r>
            <a:r>
              <a:rPr lang="es-MX" dirty="0"/>
              <a:t> sites are </a:t>
            </a:r>
            <a:r>
              <a:rPr lang="es-MX" dirty="0" err="1"/>
              <a:t>close</a:t>
            </a:r>
            <a:r>
              <a:rPr lang="es-MX" dirty="0"/>
              <a:t> </a:t>
            </a:r>
            <a:r>
              <a:rPr lang="es-MX" dirty="0" err="1"/>
              <a:t>to</a:t>
            </a:r>
            <a:r>
              <a:rPr lang="es-MX" dirty="0"/>
              <a:t> </a:t>
            </a:r>
            <a:r>
              <a:rPr lang="es-MX" dirty="0" err="1"/>
              <a:t>the</a:t>
            </a:r>
            <a:r>
              <a:rPr lang="es-MX" dirty="0"/>
              <a:t> </a:t>
            </a:r>
            <a:r>
              <a:rPr lang="es-MX" dirty="0" err="1"/>
              <a:t>coast</a:t>
            </a:r>
            <a:r>
              <a:rPr lang="es-MX" dirty="0"/>
              <a:t> so </a:t>
            </a:r>
            <a:r>
              <a:rPr lang="es-MX" dirty="0" err="1"/>
              <a:t>that</a:t>
            </a:r>
            <a:r>
              <a:rPr lang="es-MX" dirty="0"/>
              <a:t> </a:t>
            </a:r>
            <a:r>
              <a:rPr lang="es-MX" dirty="0" err="1"/>
              <a:t>first</a:t>
            </a:r>
            <a:r>
              <a:rPr lang="es-MX" dirty="0"/>
              <a:t> </a:t>
            </a:r>
            <a:r>
              <a:rPr lang="es-MX" dirty="0" err="1"/>
              <a:t>stage</a:t>
            </a:r>
            <a:r>
              <a:rPr lang="es-MX" dirty="0"/>
              <a:t> can be  </a:t>
            </a:r>
            <a:r>
              <a:rPr lang="es-MX" dirty="0" err="1"/>
              <a:t>thrown</a:t>
            </a:r>
            <a:r>
              <a:rPr lang="es-MX" dirty="0"/>
              <a:t> </a:t>
            </a:r>
            <a:r>
              <a:rPr lang="es-MX" dirty="0" err="1"/>
              <a:t>to</a:t>
            </a:r>
            <a:r>
              <a:rPr lang="es-MX" dirty="0"/>
              <a:t> </a:t>
            </a:r>
            <a:r>
              <a:rPr lang="es-MX" dirty="0" err="1"/>
              <a:t>the</a:t>
            </a:r>
            <a:r>
              <a:rPr lang="es-MX" dirty="0"/>
              <a:t> sea after </a:t>
            </a:r>
            <a:r>
              <a:rPr lang="es-MX" dirty="0" err="1"/>
              <a:t>the</a:t>
            </a:r>
            <a:r>
              <a:rPr lang="es-MX" dirty="0"/>
              <a:t>  </a:t>
            </a:r>
            <a:r>
              <a:rPr lang="es-MX" dirty="0" err="1"/>
              <a:t>take</a:t>
            </a:r>
            <a:r>
              <a:rPr lang="es-MX" dirty="0"/>
              <a:t>-off.</a:t>
            </a:r>
          </a:p>
        </p:txBody>
      </p:sp>
      <p:cxnSp>
        <p:nvCxnSpPr>
          <p:cNvPr id="20" name="Straight Connector 19">
            <a:extLst>
              <a:ext uri="{FF2B5EF4-FFF2-40B4-BE49-F238E27FC236}">
                <a16:creationId xmlns:a16="http://schemas.microsoft.com/office/drawing/2014/main" id="{DCD8C642-2D69-19FF-F72B-8A6EFF54F0A4}"/>
              </a:ext>
            </a:extLst>
          </p:cNvPr>
          <p:cNvCxnSpPr>
            <a:cxnSpLocks/>
          </p:cNvCxnSpPr>
          <p:nvPr/>
        </p:nvCxnSpPr>
        <p:spPr>
          <a:xfrm flipV="1">
            <a:off x="8645751" y="4034485"/>
            <a:ext cx="777649" cy="5764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9B56497-C553-19C0-439B-44FC358EECFA}"/>
              </a:ext>
            </a:extLst>
          </p:cNvPr>
          <p:cNvCxnSpPr>
            <a:cxnSpLocks/>
          </p:cNvCxnSpPr>
          <p:nvPr/>
        </p:nvCxnSpPr>
        <p:spPr>
          <a:xfrm flipH="1" flipV="1">
            <a:off x="9643751" y="4034485"/>
            <a:ext cx="693200" cy="59867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8738001-64CA-E6FF-A77E-18D5BCF1A55B}"/>
              </a:ext>
            </a:extLst>
          </p:cNvPr>
          <p:cNvCxnSpPr>
            <a:cxnSpLocks/>
          </p:cNvCxnSpPr>
          <p:nvPr/>
        </p:nvCxnSpPr>
        <p:spPr>
          <a:xfrm flipH="1">
            <a:off x="9990351" y="5142079"/>
            <a:ext cx="539518" cy="1359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FCABD66-7F4F-AEE3-DE04-F7F3989B1A17}"/>
              </a:ext>
            </a:extLst>
          </p:cNvPr>
          <p:cNvCxnSpPr>
            <a:cxnSpLocks/>
          </p:cNvCxnSpPr>
          <p:nvPr/>
        </p:nvCxnSpPr>
        <p:spPr>
          <a:xfrm flipH="1" flipV="1">
            <a:off x="9990351" y="5468237"/>
            <a:ext cx="539518" cy="47822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111298"/>
            <a:ext cx="2743200" cy="401638"/>
          </a:xfrm>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Launches</a:t>
            </a:r>
          </a:p>
        </p:txBody>
      </p:sp>
      <p:grpSp>
        <p:nvGrpSpPr>
          <p:cNvPr id="9" name="object 8">
            <a:extLst>
              <a:ext uri="{FF2B5EF4-FFF2-40B4-BE49-F238E27FC236}">
                <a16:creationId xmlns:a16="http://schemas.microsoft.com/office/drawing/2014/main" id="{87F54818-DE4E-81D2-EDFB-EB59B1139087}"/>
              </a:ext>
            </a:extLst>
          </p:cNvPr>
          <p:cNvGrpSpPr/>
          <p:nvPr/>
        </p:nvGrpSpPr>
        <p:grpSpPr>
          <a:xfrm>
            <a:off x="2492882" y="1645175"/>
            <a:ext cx="9577960" cy="5176376"/>
            <a:chOff x="21717" y="1432941"/>
            <a:chExt cx="9772650" cy="5302885"/>
          </a:xfrm>
        </p:grpSpPr>
        <p:sp>
          <p:nvSpPr>
            <p:cNvPr id="10" name="object 9">
              <a:extLst>
                <a:ext uri="{FF2B5EF4-FFF2-40B4-BE49-F238E27FC236}">
                  <a16:creationId xmlns:a16="http://schemas.microsoft.com/office/drawing/2014/main" id="{805E2786-F691-1D36-B31F-FEE34215A790}"/>
                </a:ext>
              </a:extLst>
            </p:cNvPr>
            <p:cNvSpPr/>
            <p:nvPr/>
          </p:nvSpPr>
          <p:spPr>
            <a:xfrm>
              <a:off x="31242" y="1442466"/>
              <a:ext cx="9753600" cy="5283835"/>
            </a:xfrm>
            <a:custGeom>
              <a:avLst/>
              <a:gdLst/>
              <a:ahLst/>
              <a:cxnLst/>
              <a:rect l="l" t="t" r="r" b="b"/>
              <a:pathLst>
                <a:path w="9753600" h="5283834">
                  <a:moveTo>
                    <a:pt x="9753600" y="0"/>
                  </a:moveTo>
                  <a:lnTo>
                    <a:pt x="0" y="0"/>
                  </a:lnTo>
                  <a:lnTo>
                    <a:pt x="0" y="5283708"/>
                  </a:lnTo>
                  <a:lnTo>
                    <a:pt x="9753600" y="5283708"/>
                  </a:lnTo>
                  <a:lnTo>
                    <a:pt x="9753600" y="0"/>
                  </a:lnTo>
                  <a:close/>
                </a:path>
              </a:pathLst>
            </a:custGeom>
            <a:solidFill>
              <a:srgbClr val="F1F1F1"/>
            </a:solidFill>
          </p:spPr>
          <p:txBody>
            <a:bodyPr wrap="square" lIns="0" tIns="0" rIns="0" bIns="0" rtlCol="0"/>
            <a:lstStyle/>
            <a:p>
              <a:endParaRPr/>
            </a:p>
          </p:txBody>
        </p:sp>
        <p:sp>
          <p:nvSpPr>
            <p:cNvPr id="11" name="object 10">
              <a:extLst>
                <a:ext uri="{FF2B5EF4-FFF2-40B4-BE49-F238E27FC236}">
                  <a16:creationId xmlns:a16="http://schemas.microsoft.com/office/drawing/2014/main" id="{8AB18185-667E-9C6E-6988-9FBBD9FE691F}"/>
                </a:ext>
              </a:extLst>
            </p:cNvPr>
            <p:cNvSpPr/>
            <p:nvPr/>
          </p:nvSpPr>
          <p:spPr>
            <a:xfrm>
              <a:off x="31242" y="1442466"/>
              <a:ext cx="9753600" cy="5283835"/>
            </a:xfrm>
            <a:custGeom>
              <a:avLst/>
              <a:gdLst/>
              <a:ahLst/>
              <a:cxnLst/>
              <a:rect l="l" t="t" r="r" b="b"/>
              <a:pathLst>
                <a:path w="9753600" h="5283834">
                  <a:moveTo>
                    <a:pt x="0" y="5283708"/>
                  </a:moveTo>
                  <a:lnTo>
                    <a:pt x="9753600" y="5283708"/>
                  </a:lnTo>
                  <a:lnTo>
                    <a:pt x="9753600" y="0"/>
                  </a:lnTo>
                  <a:lnTo>
                    <a:pt x="0" y="0"/>
                  </a:lnTo>
                  <a:lnTo>
                    <a:pt x="0" y="5283708"/>
                  </a:lnTo>
                  <a:close/>
                </a:path>
              </a:pathLst>
            </a:custGeom>
            <a:ln w="19050">
              <a:solidFill>
                <a:srgbClr val="4471C4"/>
              </a:solidFill>
            </a:ln>
          </p:spPr>
          <p:txBody>
            <a:bodyPr wrap="square" lIns="0" tIns="0" rIns="0" bIns="0" rtlCol="0"/>
            <a:lstStyle/>
            <a:p>
              <a:endParaRPr/>
            </a:p>
          </p:txBody>
        </p:sp>
        <p:sp>
          <p:nvSpPr>
            <p:cNvPr id="12" name="object 11">
              <a:extLst>
                <a:ext uri="{FF2B5EF4-FFF2-40B4-BE49-F238E27FC236}">
                  <a16:creationId xmlns:a16="http://schemas.microsoft.com/office/drawing/2014/main" id="{5E81BDF9-7657-541A-DB94-D9F08319E36E}"/>
                </a:ext>
              </a:extLst>
            </p:cNvPr>
            <p:cNvSpPr/>
            <p:nvPr/>
          </p:nvSpPr>
          <p:spPr>
            <a:xfrm>
              <a:off x="216407" y="1499616"/>
              <a:ext cx="2400300" cy="2811780"/>
            </a:xfrm>
            <a:prstGeom prst="rect">
              <a:avLst/>
            </a:prstGeom>
            <a:blipFill>
              <a:blip r:embed="rId4" cstate="print"/>
              <a:stretch>
                <a:fillRect/>
              </a:stretch>
            </a:blipFill>
          </p:spPr>
          <p:txBody>
            <a:bodyPr wrap="square" lIns="0" tIns="0" rIns="0" bIns="0" rtlCol="0"/>
            <a:lstStyle/>
            <a:p>
              <a:endParaRPr/>
            </a:p>
          </p:txBody>
        </p:sp>
        <p:sp>
          <p:nvSpPr>
            <p:cNvPr id="13" name="object 12">
              <a:extLst>
                <a:ext uri="{FF2B5EF4-FFF2-40B4-BE49-F238E27FC236}">
                  <a16:creationId xmlns:a16="http://schemas.microsoft.com/office/drawing/2014/main" id="{37D2D457-C5EC-62CD-D256-AF87ADC3AD50}"/>
                </a:ext>
              </a:extLst>
            </p:cNvPr>
            <p:cNvSpPr/>
            <p:nvPr/>
          </p:nvSpPr>
          <p:spPr>
            <a:xfrm>
              <a:off x="2686812" y="1499616"/>
              <a:ext cx="2689860" cy="2560319"/>
            </a:xfrm>
            <a:prstGeom prst="rect">
              <a:avLst/>
            </a:prstGeom>
            <a:blipFill>
              <a:blip r:embed="rId5" cstate="print"/>
              <a:stretch>
                <a:fillRect/>
              </a:stretch>
            </a:blipFill>
          </p:spPr>
          <p:txBody>
            <a:bodyPr wrap="square" lIns="0" tIns="0" rIns="0" bIns="0" rtlCol="0"/>
            <a:lstStyle/>
            <a:p>
              <a:endParaRPr/>
            </a:p>
          </p:txBody>
        </p:sp>
        <p:sp>
          <p:nvSpPr>
            <p:cNvPr id="14" name="object 13">
              <a:extLst>
                <a:ext uri="{FF2B5EF4-FFF2-40B4-BE49-F238E27FC236}">
                  <a16:creationId xmlns:a16="http://schemas.microsoft.com/office/drawing/2014/main" id="{FAD80D75-79E5-6FEB-5441-AB9AD9F30DF0}"/>
                </a:ext>
              </a:extLst>
            </p:cNvPr>
            <p:cNvSpPr/>
            <p:nvPr/>
          </p:nvSpPr>
          <p:spPr>
            <a:xfrm>
              <a:off x="5446776" y="1498092"/>
              <a:ext cx="4248912" cy="3531108"/>
            </a:xfrm>
            <a:prstGeom prst="rect">
              <a:avLst/>
            </a:prstGeom>
            <a:blipFill>
              <a:blip r:embed="rId6" cstate="print"/>
              <a:stretch>
                <a:fillRect/>
              </a:stretch>
            </a:blipFill>
          </p:spPr>
          <p:txBody>
            <a:bodyPr wrap="square" lIns="0" tIns="0" rIns="0" bIns="0" rtlCol="0"/>
            <a:lstStyle/>
            <a:p>
              <a:endParaRPr/>
            </a:p>
          </p:txBody>
        </p:sp>
        <p:sp>
          <p:nvSpPr>
            <p:cNvPr id="15" name="object 14">
              <a:extLst>
                <a:ext uri="{FF2B5EF4-FFF2-40B4-BE49-F238E27FC236}">
                  <a16:creationId xmlns:a16="http://schemas.microsoft.com/office/drawing/2014/main" id="{6896D511-CE39-6A48-2B3D-02716990551A}"/>
                </a:ext>
              </a:extLst>
            </p:cNvPr>
            <p:cNvSpPr/>
            <p:nvPr/>
          </p:nvSpPr>
          <p:spPr>
            <a:xfrm>
              <a:off x="193547" y="3810000"/>
              <a:ext cx="2423160" cy="2811780"/>
            </a:xfrm>
            <a:prstGeom prst="rect">
              <a:avLst/>
            </a:prstGeom>
            <a:blipFill>
              <a:blip r:embed="rId7" cstate="print"/>
              <a:stretch>
                <a:fillRect/>
              </a:stretch>
            </a:blipFill>
          </p:spPr>
          <p:txBody>
            <a:bodyPr wrap="square" lIns="0" tIns="0" rIns="0" bIns="0" rtlCol="0"/>
            <a:lstStyle/>
            <a:p>
              <a:endParaRPr/>
            </a:p>
          </p:txBody>
        </p:sp>
      </p:grpSp>
      <p:sp>
        <p:nvSpPr>
          <p:cNvPr id="17" name="object 16">
            <a:extLst>
              <a:ext uri="{FF2B5EF4-FFF2-40B4-BE49-F238E27FC236}">
                <a16:creationId xmlns:a16="http://schemas.microsoft.com/office/drawing/2014/main" id="{6C434103-1278-FE5E-9DF8-03FBA88454E9}"/>
              </a:ext>
            </a:extLst>
          </p:cNvPr>
          <p:cNvSpPr txBox="1"/>
          <p:nvPr/>
        </p:nvSpPr>
        <p:spPr>
          <a:xfrm>
            <a:off x="5196841" y="6079011"/>
            <a:ext cx="5248274" cy="566822"/>
          </a:xfrm>
          <a:prstGeom prst="rect">
            <a:avLst/>
          </a:prstGeom>
        </p:spPr>
        <p:txBody>
          <a:bodyPr vert="horz" wrap="square" lIns="0" tIns="12700" rIns="0" bIns="0" rtlCol="0">
            <a:spAutoFit/>
          </a:bodyPr>
          <a:lstStyle/>
          <a:p>
            <a:pPr marL="12700" marR="5080">
              <a:lnSpc>
                <a:spcPct val="100000"/>
              </a:lnSpc>
              <a:spcBef>
                <a:spcPts val="100"/>
              </a:spcBef>
            </a:pPr>
            <a:r>
              <a:rPr sz="1800" i="1" dirty="0">
                <a:solidFill>
                  <a:srgbClr val="00AF50"/>
                </a:solidFill>
                <a:latin typeface="Carlito"/>
                <a:cs typeface="Carlito"/>
              </a:rPr>
              <a:t>Green </a:t>
            </a:r>
            <a:r>
              <a:rPr sz="1800" i="1" spc="-15" dirty="0">
                <a:solidFill>
                  <a:srgbClr val="00AF50"/>
                </a:solidFill>
                <a:latin typeface="Carlito"/>
                <a:cs typeface="Carlito"/>
              </a:rPr>
              <a:t>Marker </a:t>
            </a:r>
            <a:r>
              <a:rPr sz="1800" i="1" spc="-10" dirty="0">
                <a:solidFill>
                  <a:srgbClr val="1C1C1C"/>
                </a:solidFill>
                <a:latin typeface="Carlito"/>
                <a:cs typeface="Carlito"/>
              </a:rPr>
              <a:t>shows successful </a:t>
            </a:r>
            <a:r>
              <a:rPr sz="1800" i="1" spc="-5" dirty="0">
                <a:solidFill>
                  <a:srgbClr val="1C1C1C"/>
                </a:solidFill>
                <a:latin typeface="Carlito"/>
                <a:cs typeface="Carlito"/>
              </a:rPr>
              <a:t>Launches and </a:t>
            </a:r>
            <a:r>
              <a:rPr sz="1800" i="1" spc="-15" dirty="0">
                <a:solidFill>
                  <a:srgbClr val="FF0000"/>
                </a:solidFill>
                <a:latin typeface="Carlito"/>
                <a:cs typeface="Carlito"/>
              </a:rPr>
              <a:t>Red Marker  </a:t>
            </a:r>
            <a:r>
              <a:rPr sz="1800" i="1" spc="-10" dirty="0">
                <a:solidFill>
                  <a:srgbClr val="1C1C1C"/>
                </a:solidFill>
                <a:latin typeface="Carlito"/>
                <a:cs typeface="Carlito"/>
              </a:rPr>
              <a:t>shows</a:t>
            </a:r>
            <a:r>
              <a:rPr sz="1800" i="1" spc="10" dirty="0">
                <a:solidFill>
                  <a:srgbClr val="1C1C1C"/>
                </a:solidFill>
                <a:latin typeface="Carlito"/>
                <a:cs typeface="Carlito"/>
              </a:rPr>
              <a:t> </a:t>
            </a:r>
            <a:r>
              <a:rPr sz="1800" i="1" spc="-10" dirty="0">
                <a:solidFill>
                  <a:srgbClr val="1C1C1C"/>
                </a:solidFill>
                <a:latin typeface="Carlito"/>
                <a:cs typeface="Carlito"/>
              </a:rPr>
              <a:t>Failures</a:t>
            </a:r>
            <a:endParaRPr sz="1800">
              <a:latin typeface="Carlito"/>
              <a:cs typeface="Carlito"/>
            </a:endParaRPr>
          </a:p>
        </p:txBody>
      </p:sp>
      <p:grpSp>
        <p:nvGrpSpPr>
          <p:cNvPr id="18" name="object 2">
            <a:extLst>
              <a:ext uri="{FF2B5EF4-FFF2-40B4-BE49-F238E27FC236}">
                <a16:creationId xmlns:a16="http://schemas.microsoft.com/office/drawing/2014/main" id="{9AE5E24B-3FDB-7D83-8499-BC45920BAF61}"/>
              </a:ext>
            </a:extLst>
          </p:cNvPr>
          <p:cNvGrpSpPr/>
          <p:nvPr/>
        </p:nvGrpSpPr>
        <p:grpSpPr>
          <a:xfrm>
            <a:off x="106232" y="1649672"/>
            <a:ext cx="2264730" cy="5157781"/>
            <a:chOff x="9851897" y="1437894"/>
            <a:chExt cx="2310765" cy="5283835"/>
          </a:xfrm>
        </p:grpSpPr>
        <p:sp>
          <p:nvSpPr>
            <p:cNvPr id="19" name="object 3">
              <a:extLst>
                <a:ext uri="{FF2B5EF4-FFF2-40B4-BE49-F238E27FC236}">
                  <a16:creationId xmlns:a16="http://schemas.microsoft.com/office/drawing/2014/main" id="{69528B9F-1B07-EA93-1897-35F1784EF3CA}"/>
                </a:ext>
              </a:extLst>
            </p:cNvPr>
            <p:cNvSpPr/>
            <p:nvPr/>
          </p:nvSpPr>
          <p:spPr>
            <a:xfrm>
              <a:off x="9851897" y="1437894"/>
              <a:ext cx="2310765" cy="5283835"/>
            </a:xfrm>
            <a:custGeom>
              <a:avLst/>
              <a:gdLst/>
              <a:ahLst/>
              <a:cxnLst/>
              <a:rect l="l" t="t" r="r" b="b"/>
              <a:pathLst>
                <a:path w="2310765" h="5283834">
                  <a:moveTo>
                    <a:pt x="2310383" y="0"/>
                  </a:moveTo>
                  <a:lnTo>
                    <a:pt x="0" y="0"/>
                  </a:lnTo>
                  <a:lnTo>
                    <a:pt x="0" y="5283708"/>
                  </a:lnTo>
                  <a:lnTo>
                    <a:pt x="2310383" y="5283708"/>
                  </a:lnTo>
                  <a:lnTo>
                    <a:pt x="2310383" y="0"/>
                  </a:lnTo>
                  <a:close/>
                </a:path>
              </a:pathLst>
            </a:custGeom>
            <a:solidFill>
              <a:srgbClr val="F1F1F1"/>
            </a:solidFill>
          </p:spPr>
          <p:txBody>
            <a:bodyPr wrap="square" lIns="0" tIns="0" rIns="0" bIns="0" rtlCol="0"/>
            <a:lstStyle/>
            <a:p>
              <a:endParaRPr/>
            </a:p>
          </p:txBody>
        </p:sp>
        <p:sp>
          <p:nvSpPr>
            <p:cNvPr id="20" name="object 4">
              <a:extLst>
                <a:ext uri="{FF2B5EF4-FFF2-40B4-BE49-F238E27FC236}">
                  <a16:creationId xmlns:a16="http://schemas.microsoft.com/office/drawing/2014/main" id="{EDCF73BA-01A6-C6CD-9B78-746CDCE99CDA}"/>
                </a:ext>
              </a:extLst>
            </p:cNvPr>
            <p:cNvSpPr/>
            <p:nvPr/>
          </p:nvSpPr>
          <p:spPr>
            <a:xfrm>
              <a:off x="10006583" y="2019300"/>
              <a:ext cx="2001012" cy="2663952"/>
            </a:xfrm>
            <a:prstGeom prst="rect">
              <a:avLst/>
            </a:prstGeom>
            <a:blipFill>
              <a:blip r:embed="rId8" cstate="print"/>
              <a:stretch>
                <a:fillRect/>
              </a:stretch>
            </a:blipFill>
          </p:spPr>
          <p:txBody>
            <a:bodyPr wrap="square" lIns="0" tIns="0" rIns="0" bIns="0" rtlCol="0"/>
            <a:lstStyle/>
            <a:p>
              <a:endParaRPr/>
            </a:p>
          </p:txBody>
        </p:sp>
      </p:grpSp>
      <p:sp>
        <p:nvSpPr>
          <p:cNvPr id="23" name="object 10">
            <a:extLst>
              <a:ext uri="{FF2B5EF4-FFF2-40B4-BE49-F238E27FC236}">
                <a16:creationId xmlns:a16="http://schemas.microsoft.com/office/drawing/2014/main" id="{9DA47EB0-8C89-5EE4-506A-DE7AD0AF620A}"/>
              </a:ext>
            </a:extLst>
          </p:cNvPr>
          <p:cNvSpPr/>
          <p:nvPr/>
        </p:nvSpPr>
        <p:spPr>
          <a:xfrm>
            <a:off x="106232" y="1654473"/>
            <a:ext cx="2235319" cy="5152980"/>
          </a:xfrm>
          <a:custGeom>
            <a:avLst/>
            <a:gdLst/>
            <a:ahLst/>
            <a:cxnLst/>
            <a:rect l="l" t="t" r="r" b="b"/>
            <a:pathLst>
              <a:path w="9753600" h="5283834">
                <a:moveTo>
                  <a:pt x="0" y="5283708"/>
                </a:moveTo>
                <a:lnTo>
                  <a:pt x="9753600" y="5283708"/>
                </a:lnTo>
                <a:lnTo>
                  <a:pt x="9753600" y="0"/>
                </a:lnTo>
                <a:lnTo>
                  <a:pt x="0" y="0"/>
                </a:lnTo>
                <a:lnTo>
                  <a:pt x="0" y="5283708"/>
                </a:lnTo>
                <a:close/>
              </a:path>
            </a:pathLst>
          </a:custGeom>
          <a:ln w="19050">
            <a:solidFill>
              <a:srgbClr val="4471C4"/>
            </a:solidFill>
          </a:ln>
        </p:spPr>
        <p:txBody>
          <a:bodyPr wrap="square" lIns="0" tIns="0" rIns="0" bIns="0" rtlCol="0"/>
          <a:lstStyle/>
          <a:p>
            <a:endParaRPr dirty="0"/>
          </a:p>
        </p:txBody>
      </p:sp>
      <p:sp>
        <p:nvSpPr>
          <p:cNvPr id="24" name="TextBox 23">
            <a:extLst>
              <a:ext uri="{FF2B5EF4-FFF2-40B4-BE49-F238E27FC236}">
                <a16:creationId xmlns:a16="http://schemas.microsoft.com/office/drawing/2014/main" id="{D7C189EA-EFAB-F1D2-CD5A-0B4268B56A62}"/>
              </a:ext>
            </a:extLst>
          </p:cNvPr>
          <p:cNvSpPr txBox="1"/>
          <p:nvPr/>
        </p:nvSpPr>
        <p:spPr>
          <a:xfrm>
            <a:off x="30032" y="1333500"/>
            <a:ext cx="1317540" cy="369332"/>
          </a:xfrm>
          <a:prstGeom prst="rect">
            <a:avLst/>
          </a:prstGeom>
          <a:noFill/>
        </p:spPr>
        <p:txBody>
          <a:bodyPr wrap="none" rtlCol="0">
            <a:spAutoFit/>
          </a:bodyPr>
          <a:lstStyle/>
          <a:p>
            <a:r>
              <a:rPr lang="es-MX" dirty="0"/>
              <a:t>CALIFORNIA</a:t>
            </a:r>
          </a:p>
        </p:txBody>
      </p:sp>
      <p:sp>
        <p:nvSpPr>
          <p:cNvPr id="25" name="TextBox 24">
            <a:extLst>
              <a:ext uri="{FF2B5EF4-FFF2-40B4-BE49-F238E27FC236}">
                <a16:creationId xmlns:a16="http://schemas.microsoft.com/office/drawing/2014/main" id="{F18A17D7-6C12-A0FE-9436-3EB7286F01C3}"/>
              </a:ext>
            </a:extLst>
          </p:cNvPr>
          <p:cNvSpPr txBox="1"/>
          <p:nvPr/>
        </p:nvSpPr>
        <p:spPr>
          <a:xfrm>
            <a:off x="2439669" y="1333500"/>
            <a:ext cx="990528" cy="369332"/>
          </a:xfrm>
          <a:prstGeom prst="rect">
            <a:avLst/>
          </a:prstGeom>
          <a:noFill/>
        </p:spPr>
        <p:txBody>
          <a:bodyPr wrap="none" rtlCol="0">
            <a:spAutoFit/>
          </a:bodyPr>
          <a:lstStyle/>
          <a:p>
            <a:r>
              <a:rPr lang="es-MX" dirty="0"/>
              <a:t>FLORIDA</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Strategic Location</a:t>
            </a:r>
          </a:p>
        </p:txBody>
      </p:sp>
      <p:sp>
        <p:nvSpPr>
          <p:cNvPr id="4" name="object 3">
            <a:extLst>
              <a:ext uri="{FF2B5EF4-FFF2-40B4-BE49-F238E27FC236}">
                <a16:creationId xmlns:a16="http://schemas.microsoft.com/office/drawing/2014/main" id="{E39144FE-9A94-877B-E0B6-91A41FE12B98}"/>
              </a:ext>
            </a:extLst>
          </p:cNvPr>
          <p:cNvSpPr txBox="1"/>
          <p:nvPr/>
        </p:nvSpPr>
        <p:spPr>
          <a:xfrm>
            <a:off x="1084275" y="5141214"/>
            <a:ext cx="9933940" cy="1219949"/>
          </a:xfrm>
          <a:prstGeom prst="rect">
            <a:avLst/>
          </a:prstGeom>
        </p:spPr>
        <p:txBody>
          <a:bodyPr vert="horz" wrap="square" lIns="0" tIns="74295" rIns="0" bIns="0" rtlCol="0">
            <a:spAutoFit/>
          </a:bodyPr>
          <a:lstStyle/>
          <a:p>
            <a:pPr marL="12700" marR="5080" algn="just">
              <a:lnSpc>
                <a:spcPct val="80000"/>
              </a:lnSpc>
              <a:spcBef>
                <a:spcPts val="585"/>
              </a:spcBef>
            </a:pPr>
            <a:r>
              <a:rPr lang="es-MX" sz="2000" spc="-5" dirty="0">
                <a:solidFill>
                  <a:srgbClr val="404040"/>
                </a:solidFill>
                <a:latin typeface="Carlito"/>
                <a:cs typeface="Carlito"/>
              </a:rPr>
              <a:t>C</a:t>
            </a:r>
            <a:r>
              <a:rPr sz="2000" spc="-5" dirty="0">
                <a:solidFill>
                  <a:srgbClr val="404040"/>
                </a:solidFill>
                <a:latin typeface="Carlito"/>
                <a:cs typeface="Carlito"/>
              </a:rPr>
              <a:t>lose </a:t>
            </a:r>
            <a:r>
              <a:rPr sz="2000" spc="-25" dirty="0">
                <a:solidFill>
                  <a:srgbClr val="404040"/>
                </a:solidFill>
                <a:latin typeface="Carlito"/>
                <a:cs typeface="Carlito"/>
              </a:rPr>
              <a:t>to </a:t>
            </a:r>
            <a:r>
              <a:rPr sz="2000" spc="-35" dirty="0">
                <a:solidFill>
                  <a:srgbClr val="404040"/>
                </a:solidFill>
                <a:latin typeface="Carlito"/>
                <a:cs typeface="Carlito"/>
              </a:rPr>
              <a:t>railways </a:t>
            </a:r>
            <a:r>
              <a:rPr sz="2000" spc="-25" dirty="0">
                <a:solidFill>
                  <a:srgbClr val="404040"/>
                </a:solidFill>
                <a:latin typeface="Carlito"/>
                <a:cs typeface="Carlito"/>
              </a:rPr>
              <a:t>for </a:t>
            </a:r>
            <a:r>
              <a:rPr sz="2000" spc="-20" dirty="0">
                <a:solidFill>
                  <a:srgbClr val="404040"/>
                </a:solidFill>
                <a:latin typeface="Carlito"/>
                <a:cs typeface="Carlito"/>
              </a:rPr>
              <a:t>large </a:t>
            </a:r>
            <a:r>
              <a:rPr sz="2000" spc="-5" dirty="0">
                <a:solidFill>
                  <a:srgbClr val="404040"/>
                </a:solidFill>
                <a:latin typeface="Carlito"/>
                <a:cs typeface="Carlito"/>
              </a:rPr>
              <a:t>part and supply  </a:t>
            </a:r>
            <a:r>
              <a:rPr sz="2000" spc="-10" dirty="0">
                <a:solidFill>
                  <a:srgbClr val="404040"/>
                </a:solidFill>
                <a:latin typeface="Carlito"/>
                <a:cs typeface="Carlito"/>
              </a:rPr>
              <a:t>transportation</a:t>
            </a:r>
            <a:endParaRPr lang="es-MX" sz="2000" spc="-10" dirty="0">
              <a:solidFill>
                <a:srgbClr val="404040"/>
              </a:solidFill>
              <a:latin typeface="Carlito"/>
              <a:cs typeface="Carlito"/>
            </a:endParaRPr>
          </a:p>
          <a:p>
            <a:pPr marL="12700" marR="5080" algn="just">
              <a:lnSpc>
                <a:spcPct val="80000"/>
              </a:lnSpc>
              <a:spcBef>
                <a:spcPts val="585"/>
              </a:spcBef>
            </a:pPr>
            <a:r>
              <a:rPr lang="es-MX" sz="2000" spc="-5" dirty="0">
                <a:solidFill>
                  <a:srgbClr val="404040"/>
                </a:solidFill>
                <a:latin typeface="Carlito"/>
                <a:cs typeface="Carlito"/>
              </a:rPr>
              <a:t>C</a:t>
            </a:r>
            <a:r>
              <a:rPr sz="2000" dirty="0">
                <a:solidFill>
                  <a:srgbClr val="404040"/>
                </a:solidFill>
                <a:latin typeface="Carlito"/>
                <a:cs typeface="Carlito"/>
              </a:rPr>
              <a:t>lose </a:t>
            </a:r>
            <a:r>
              <a:rPr sz="2000" spc="-20" dirty="0">
                <a:solidFill>
                  <a:srgbClr val="404040"/>
                </a:solidFill>
                <a:latin typeface="Carlito"/>
                <a:cs typeface="Carlito"/>
              </a:rPr>
              <a:t>to </a:t>
            </a:r>
            <a:r>
              <a:rPr sz="2000" spc="-25" dirty="0">
                <a:solidFill>
                  <a:srgbClr val="404040"/>
                </a:solidFill>
                <a:latin typeface="Carlito"/>
                <a:cs typeface="Carlito"/>
              </a:rPr>
              <a:t>highways </a:t>
            </a:r>
            <a:r>
              <a:rPr sz="2000" spc="-30" dirty="0">
                <a:solidFill>
                  <a:srgbClr val="404040"/>
                </a:solidFill>
                <a:latin typeface="Carlito"/>
                <a:cs typeface="Carlito"/>
              </a:rPr>
              <a:t>for </a:t>
            </a:r>
            <a:r>
              <a:rPr sz="2000" spc="-5" dirty="0">
                <a:solidFill>
                  <a:srgbClr val="404040"/>
                </a:solidFill>
                <a:latin typeface="Carlito"/>
                <a:cs typeface="Carlito"/>
              </a:rPr>
              <a:t>human </a:t>
            </a:r>
            <a:r>
              <a:rPr sz="2000" dirty="0">
                <a:solidFill>
                  <a:srgbClr val="404040"/>
                </a:solidFill>
                <a:latin typeface="Carlito"/>
                <a:cs typeface="Carlito"/>
              </a:rPr>
              <a:t>and </a:t>
            </a:r>
            <a:r>
              <a:rPr sz="2000" spc="-10" dirty="0">
                <a:solidFill>
                  <a:srgbClr val="404040"/>
                </a:solidFill>
                <a:latin typeface="Carlito"/>
                <a:cs typeface="Carlito"/>
              </a:rPr>
              <a:t>supply transport</a:t>
            </a:r>
            <a:endParaRPr lang="es-MX" sz="2000" spc="-10" dirty="0">
              <a:solidFill>
                <a:srgbClr val="404040"/>
              </a:solidFill>
              <a:latin typeface="Carlito"/>
              <a:cs typeface="Carlito"/>
            </a:endParaRPr>
          </a:p>
          <a:p>
            <a:pPr marL="12700" marR="5080" algn="just">
              <a:lnSpc>
                <a:spcPct val="80000"/>
              </a:lnSpc>
              <a:spcBef>
                <a:spcPts val="585"/>
              </a:spcBef>
            </a:pPr>
            <a:r>
              <a:rPr lang="es-MX" sz="2000" spc="-10" dirty="0">
                <a:solidFill>
                  <a:srgbClr val="404040"/>
                </a:solidFill>
                <a:latin typeface="Carlito"/>
                <a:cs typeface="Carlito"/>
              </a:rPr>
              <a:t>C</a:t>
            </a:r>
            <a:r>
              <a:rPr sz="2000" dirty="0">
                <a:solidFill>
                  <a:srgbClr val="404040"/>
                </a:solidFill>
                <a:latin typeface="Carlito"/>
                <a:cs typeface="Carlito"/>
              </a:rPr>
              <a:t>lose </a:t>
            </a:r>
            <a:r>
              <a:rPr sz="2000" spc="-15" dirty="0">
                <a:solidFill>
                  <a:srgbClr val="404040"/>
                </a:solidFill>
                <a:latin typeface="Carlito"/>
                <a:cs typeface="Carlito"/>
              </a:rPr>
              <a:t>to </a:t>
            </a:r>
            <a:r>
              <a:rPr sz="2000" spc="-10" dirty="0">
                <a:solidFill>
                  <a:srgbClr val="404040"/>
                </a:solidFill>
                <a:latin typeface="Carlito"/>
                <a:cs typeface="Carlito"/>
              </a:rPr>
              <a:t>coasts </a:t>
            </a:r>
            <a:r>
              <a:rPr sz="2000" spc="-5" dirty="0">
                <a:solidFill>
                  <a:srgbClr val="404040"/>
                </a:solidFill>
                <a:latin typeface="Carlito"/>
                <a:cs typeface="Carlito"/>
              </a:rPr>
              <a:t>and </a:t>
            </a:r>
            <a:r>
              <a:rPr sz="2000" spc="-20" dirty="0">
                <a:solidFill>
                  <a:srgbClr val="404040"/>
                </a:solidFill>
                <a:latin typeface="Carlito"/>
                <a:cs typeface="Carlito"/>
              </a:rPr>
              <a:t>relatively </a:t>
            </a:r>
            <a:r>
              <a:rPr sz="2000" spc="-25" dirty="0">
                <a:solidFill>
                  <a:srgbClr val="404040"/>
                </a:solidFill>
                <a:latin typeface="Carlito"/>
                <a:cs typeface="Carlito"/>
              </a:rPr>
              <a:t>far from </a:t>
            </a:r>
            <a:r>
              <a:rPr sz="2000" spc="-5" dirty="0">
                <a:solidFill>
                  <a:srgbClr val="404040"/>
                </a:solidFill>
                <a:latin typeface="Carlito"/>
                <a:cs typeface="Carlito"/>
              </a:rPr>
              <a:t>cities so </a:t>
            </a:r>
            <a:r>
              <a:rPr sz="2000" spc="-10" dirty="0">
                <a:solidFill>
                  <a:srgbClr val="404040"/>
                </a:solidFill>
                <a:latin typeface="Carlito"/>
                <a:cs typeface="Carlito"/>
              </a:rPr>
              <a:t>that </a:t>
            </a:r>
            <a:r>
              <a:rPr sz="2000" spc="-5" dirty="0">
                <a:solidFill>
                  <a:srgbClr val="404040"/>
                </a:solidFill>
                <a:latin typeface="Carlito"/>
                <a:cs typeface="Carlito"/>
              </a:rPr>
              <a:t>launch </a:t>
            </a:r>
            <a:r>
              <a:rPr sz="2000" spc="-20" dirty="0">
                <a:solidFill>
                  <a:srgbClr val="404040"/>
                </a:solidFill>
                <a:latin typeface="Carlito"/>
                <a:cs typeface="Carlito"/>
              </a:rPr>
              <a:t>failures </a:t>
            </a:r>
            <a:r>
              <a:rPr sz="2000" spc="-5" dirty="0">
                <a:solidFill>
                  <a:srgbClr val="404040"/>
                </a:solidFill>
                <a:latin typeface="Carlito"/>
                <a:cs typeface="Carlito"/>
              </a:rPr>
              <a:t>can land in the sea</a:t>
            </a:r>
            <a:r>
              <a:rPr lang="es-MX" sz="2000" spc="-5" dirty="0">
                <a:solidFill>
                  <a:srgbClr val="404040"/>
                </a:solidFill>
                <a:latin typeface="Carlito"/>
                <a:cs typeface="Carlito"/>
              </a:rPr>
              <a:t> and </a:t>
            </a:r>
            <a:r>
              <a:rPr lang="es-MX" sz="2000" spc="-5" dirty="0" err="1">
                <a:solidFill>
                  <a:srgbClr val="404040"/>
                </a:solidFill>
                <a:latin typeface="Carlito"/>
                <a:cs typeface="Carlito"/>
              </a:rPr>
              <a:t>avoiding</a:t>
            </a:r>
            <a:r>
              <a:rPr lang="es-MX" sz="2000" spc="-5" dirty="0">
                <a:solidFill>
                  <a:srgbClr val="404040"/>
                </a:solidFill>
                <a:latin typeface="Carlito"/>
                <a:cs typeface="Carlito"/>
              </a:rPr>
              <a:t> </a:t>
            </a:r>
            <a:r>
              <a:rPr sz="2000" spc="-40" dirty="0">
                <a:solidFill>
                  <a:srgbClr val="404040"/>
                </a:solidFill>
                <a:latin typeface="Carlito"/>
                <a:cs typeface="Carlito"/>
              </a:rPr>
              <a:t>rockets </a:t>
            </a:r>
            <a:r>
              <a:rPr sz="2000" spc="-10" dirty="0">
                <a:solidFill>
                  <a:srgbClr val="404040"/>
                </a:solidFill>
                <a:latin typeface="Carlito"/>
                <a:cs typeface="Carlito"/>
              </a:rPr>
              <a:t>falling </a:t>
            </a:r>
            <a:r>
              <a:rPr sz="2000" spc="-20" dirty="0">
                <a:solidFill>
                  <a:srgbClr val="404040"/>
                </a:solidFill>
                <a:latin typeface="Carlito"/>
                <a:cs typeface="Carlito"/>
              </a:rPr>
              <a:t>populated</a:t>
            </a:r>
            <a:r>
              <a:rPr sz="2000" spc="-30" dirty="0">
                <a:solidFill>
                  <a:srgbClr val="404040"/>
                </a:solidFill>
                <a:latin typeface="Carlito"/>
                <a:cs typeface="Carlito"/>
              </a:rPr>
              <a:t> </a:t>
            </a:r>
            <a:r>
              <a:rPr sz="2000" spc="-5" dirty="0">
                <a:solidFill>
                  <a:srgbClr val="404040"/>
                </a:solidFill>
                <a:latin typeface="Carlito"/>
                <a:cs typeface="Carlito"/>
              </a:rPr>
              <a:t>areas.</a:t>
            </a:r>
            <a:endParaRPr sz="2000" dirty="0">
              <a:latin typeface="Carlito"/>
              <a:cs typeface="Carlito"/>
            </a:endParaRPr>
          </a:p>
        </p:txBody>
      </p:sp>
      <p:sp>
        <p:nvSpPr>
          <p:cNvPr id="6" name="object 4">
            <a:extLst>
              <a:ext uri="{FF2B5EF4-FFF2-40B4-BE49-F238E27FC236}">
                <a16:creationId xmlns:a16="http://schemas.microsoft.com/office/drawing/2014/main" id="{712602AB-A38C-77A1-88AB-645BC2B510C9}"/>
              </a:ext>
            </a:extLst>
          </p:cNvPr>
          <p:cNvSpPr/>
          <p:nvPr/>
        </p:nvSpPr>
        <p:spPr>
          <a:xfrm>
            <a:off x="1163955" y="1458250"/>
            <a:ext cx="8389620" cy="1723643"/>
          </a:xfrm>
          <a:prstGeom prst="rect">
            <a:avLst/>
          </a:prstGeom>
          <a:blipFill>
            <a:blip r:embed="rId3" cstate="print"/>
            <a:stretch>
              <a:fillRect/>
            </a:stretch>
          </a:blipFill>
        </p:spPr>
        <p:txBody>
          <a:bodyPr wrap="square" lIns="0" tIns="0" rIns="0" bIns="0" rtlCol="0"/>
          <a:lstStyle/>
          <a:p>
            <a:endParaRPr/>
          </a:p>
        </p:txBody>
      </p:sp>
      <p:grpSp>
        <p:nvGrpSpPr>
          <p:cNvPr id="7" name="object 5">
            <a:extLst>
              <a:ext uri="{FF2B5EF4-FFF2-40B4-BE49-F238E27FC236}">
                <a16:creationId xmlns:a16="http://schemas.microsoft.com/office/drawing/2014/main" id="{C0968CA1-0481-7236-58EC-280BAF8F3E13}"/>
              </a:ext>
            </a:extLst>
          </p:cNvPr>
          <p:cNvGrpSpPr/>
          <p:nvPr/>
        </p:nvGrpSpPr>
        <p:grpSpPr>
          <a:xfrm>
            <a:off x="2802635" y="3456813"/>
            <a:ext cx="7505700" cy="1562100"/>
            <a:chOff x="2802635" y="3552444"/>
            <a:chExt cx="7505700" cy="1562100"/>
          </a:xfrm>
        </p:grpSpPr>
        <p:sp>
          <p:nvSpPr>
            <p:cNvPr id="9" name="object 6">
              <a:extLst>
                <a:ext uri="{FF2B5EF4-FFF2-40B4-BE49-F238E27FC236}">
                  <a16:creationId xmlns:a16="http://schemas.microsoft.com/office/drawing/2014/main" id="{442104A7-9E99-47E3-ECD9-C0FB1E2BB4B4}"/>
                </a:ext>
              </a:extLst>
            </p:cNvPr>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10" name="object 7">
              <a:extLst>
                <a:ext uri="{FF2B5EF4-FFF2-40B4-BE49-F238E27FC236}">
                  <a16:creationId xmlns:a16="http://schemas.microsoft.com/office/drawing/2014/main" id="{8FF811CE-93F7-6B01-BA07-53B1674145AE}"/>
                </a:ext>
              </a:extLst>
            </p:cNvPr>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42720"/>
            <a:ext cx="9778971" cy="49844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Which are the variables and their relationship that influence on a successful rocket landing?</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sp>
        <p:nvSpPr>
          <p:cNvPr id="2" name="object 4">
            <a:extLst>
              <a:ext uri="{FF2B5EF4-FFF2-40B4-BE49-F238E27FC236}">
                <a16:creationId xmlns:a16="http://schemas.microsoft.com/office/drawing/2014/main" id="{443E9DF5-F47C-F0BD-BC55-E401B103CEE0}"/>
              </a:ext>
            </a:extLst>
          </p:cNvPr>
          <p:cNvSpPr/>
          <p:nvPr/>
        </p:nvSpPr>
        <p:spPr>
          <a:xfrm>
            <a:off x="1784603" y="1723263"/>
            <a:ext cx="2570988" cy="2581656"/>
          </a:xfrm>
          <a:prstGeom prst="rect">
            <a:avLst/>
          </a:prstGeom>
          <a:blipFill>
            <a:blip r:embed="rId3" cstate="print"/>
            <a:stretch>
              <a:fillRect/>
            </a:stretch>
          </a:blipFill>
        </p:spPr>
        <p:txBody>
          <a:bodyPr wrap="square" lIns="0" tIns="0" rIns="0" bIns="0" rtlCol="0"/>
          <a:lstStyle/>
          <a:p>
            <a:endParaRPr/>
          </a:p>
        </p:txBody>
      </p:sp>
      <p:sp>
        <p:nvSpPr>
          <p:cNvPr id="4" name="object 5">
            <a:extLst>
              <a:ext uri="{FF2B5EF4-FFF2-40B4-BE49-F238E27FC236}">
                <a16:creationId xmlns:a16="http://schemas.microsoft.com/office/drawing/2014/main" id="{28172126-7B76-13F9-DC86-84B418D856E4}"/>
              </a:ext>
            </a:extLst>
          </p:cNvPr>
          <p:cNvSpPr/>
          <p:nvPr/>
        </p:nvSpPr>
        <p:spPr>
          <a:xfrm>
            <a:off x="5399531" y="1989963"/>
            <a:ext cx="1085087" cy="665988"/>
          </a:xfrm>
          <a:prstGeom prst="rect">
            <a:avLst/>
          </a:prstGeom>
          <a:blipFill>
            <a:blip r:embed="rId4" cstate="print"/>
            <a:stretch>
              <a:fillRect/>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A84B2C33-7ADB-D411-A19D-A9A14E3E9516}"/>
              </a:ext>
            </a:extLst>
          </p:cNvPr>
          <p:cNvSpPr txBox="1"/>
          <p:nvPr/>
        </p:nvSpPr>
        <p:spPr>
          <a:xfrm>
            <a:off x="1076324" y="4607018"/>
            <a:ext cx="9839325" cy="1559401"/>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a:rPr>
              <a:t>Most successful launch attempts: "KSC LC-39A“</a:t>
            </a:r>
          </a:p>
          <a:p>
            <a:pPr>
              <a:lnSpc>
                <a:spcPct val="100000"/>
              </a:lnSpc>
              <a:spcBef>
                <a:spcPts val="1400"/>
              </a:spcBef>
            </a:pPr>
            <a:r>
              <a:rPr lang="en-US" sz="1800" dirty="0">
                <a:solidFill>
                  <a:schemeClr val="accent3">
                    <a:lumMod val="25000"/>
                  </a:schemeClr>
                </a:solidFill>
                <a:latin typeface="Abadi"/>
              </a:rPr>
              <a:t>2/3 of the total successful missions: "KSC LC-39A" and "CCAFS LC-40“</a:t>
            </a:r>
          </a:p>
          <a:p>
            <a:pPr>
              <a:lnSpc>
                <a:spcPct val="100000"/>
              </a:lnSpc>
              <a:spcBef>
                <a:spcPts val="1400"/>
              </a:spcBef>
            </a:pPr>
            <a:r>
              <a:rPr lang="en-US" sz="1800" dirty="0">
                <a:solidFill>
                  <a:schemeClr val="accent3">
                    <a:lumMod val="25000"/>
                  </a:schemeClr>
                </a:solidFill>
                <a:latin typeface="Abadi"/>
              </a:rPr>
              <a:t>VAFB has the smallest share of successful  landings. This may be due to smaller sample and increase in difficulty of launching in the west coast..</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sp>
        <p:nvSpPr>
          <p:cNvPr id="4" name="object 3">
            <a:extLst>
              <a:ext uri="{FF2B5EF4-FFF2-40B4-BE49-F238E27FC236}">
                <a16:creationId xmlns:a16="http://schemas.microsoft.com/office/drawing/2014/main" id="{CD1EB2AB-F2DB-B661-4384-DC57E98B16CD}"/>
              </a:ext>
            </a:extLst>
          </p:cNvPr>
          <p:cNvSpPr txBox="1"/>
          <p:nvPr/>
        </p:nvSpPr>
        <p:spPr>
          <a:xfrm>
            <a:off x="1242694" y="5444490"/>
            <a:ext cx="9167495" cy="33083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04040"/>
                </a:solidFill>
                <a:latin typeface="Carlito"/>
                <a:cs typeface="Carlito"/>
              </a:rPr>
              <a:t>KSC LC-39A has </a:t>
            </a:r>
            <a:r>
              <a:rPr sz="2000" dirty="0">
                <a:solidFill>
                  <a:srgbClr val="404040"/>
                </a:solidFill>
                <a:latin typeface="Carlito"/>
                <a:cs typeface="Carlito"/>
              </a:rPr>
              <a:t>the </a:t>
            </a:r>
            <a:r>
              <a:rPr sz="2000" spc="-10" dirty="0">
                <a:solidFill>
                  <a:srgbClr val="404040"/>
                </a:solidFill>
                <a:latin typeface="Carlito"/>
                <a:cs typeface="Carlito"/>
              </a:rPr>
              <a:t>highest </a:t>
            </a:r>
            <a:r>
              <a:rPr sz="2000" dirty="0">
                <a:solidFill>
                  <a:srgbClr val="404040"/>
                </a:solidFill>
                <a:latin typeface="Carlito"/>
                <a:cs typeface="Carlito"/>
              </a:rPr>
              <a:t>success </a:t>
            </a:r>
            <a:r>
              <a:rPr sz="2000" spc="-40" dirty="0">
                <a:solidFill>
                  <a:srgbClr val="404040"/>
                </a:solidFill>
                <a:latin typeface="Carlito"/>
                <a:cs typeface="Carlito"/>
              </a:rPr>
              <a:t>rate </a:t>
            </a:r>
            <a:r>
              <a:rPr sz="2000" spc="-5" dirty="0">
                <a:solidFill>
                  <a:srgbClr val="404040"/>
                </a:solidFill>
                <a:latin typeface="Carlito"/>
                <a:cs typeface="Carlito"/>
              </a:rPr>
              <a:t>with </a:t>
            </a:r>
            <a:r>
              <a:rPr sz="2000" dirty="0">
                <a:solidFill>
                  <a:srgbClr val="404040"/>
                </a:solidFill>
                <a:latin typeface="Carlito"/>
                <a:cs typeface="Carlito"/>
              </a:rPr>
              <a:t>10 </a:t>
            </a:r>
            <a:r>
              <a:rPr sz="2000" spc="-5" dirty="0">
                <a:solidFill>
                  <a:srgbClr val="404040"/>
                </a:solidFill>
                <a:latin typeface="Carlito"/>
                <a:cs typeface="Carlito"/>
              </a:rPr>
              <a:t>successful </a:t>
            </a:r>
            <a:r>
              <a:rPr sz="2000" dirty="0">
                <a:solidFill>
                  <a:srgbClr val="404040"/>
                </a:solidFill>
                <a:latin typeface="Carlito"/>
                <a:cs typeface="Carlito"/>
              </a:rPr>
              <a:t>landings and 3 </a:t>
            </a:r>
            <a:r>
              <a:rPr sz="2000" spc="-20" dirty="0">
                <a:solidFill>
                  <a:srgbClr val="404040"/>
                </a:solidFill>
                <a:latin typeface="Carlito"/>
                <a:cs typeface="Carlito"/>
              </a:rPr>
              <a:t>failed</a:t>
            </a:r>
            <a:r>
              <a:rPr sz="2000" spc="-105" dirty="0">
                <a:solidFill>
                  <a:srgbClr val="404040"/>
                </a:solidFill>
                <a:latin typeface="Carlito"/>
                <a:cs typeface="Carlito"/>
              </a:rPr>
              <a:t> </a:t>
            </a:r>
            <a:r>
              <a:rPr sz="2000" dirty="0">
                <a:solidFill>
                  <a:srgbClr val="404040"/>
                </a:solidFill>
                <a:latin typeface="Carlito"/>
                <a:cs typeface="Carlito"/>
              </a:rPr>
              <a:t>landings.</a:t>
            </a:r>
            <a:endParaRPr sz="2000" dirty="0">
              <a:latin typeface="Carlito"/>
              <a:cs typeface="Carlito"/>
            </a:endParaRPr>
          </a:p>
        </p:txBody>
      </p:sp>
      <p:sp>
        <p:nvSpPr>
          <p:cNvPr id="6" name="object 5">
            <a:extLst>
              <a:ext uri="{FF2B5EF4-FFF2-40B4-BE49-F238E27FC236}">
                <a16:creationId xmlns:a16="http://schemas.microsoft.com/office/drawing/2014/main" id="{26929F0C-3633-C73B-FB9E-D8904AE442EE}"/>
              </a:ext>
            </a:extLst>
          </p:cNvPr>
          <p:cNvSpPr/>
          <p:nvPr/>
        </p:nvSpPr>
        <p:spPr>
          <a:xfrm>
            <a:off x="1248155" y="2308860"/>
            <a:ext cx="3401568" cy="152400"/>
          </a:xfrm>
          <a:prstGeom prst="rect">
            <a:avLst/>
          </a:prstGeom>
          <a:blipFill>
            <a:blip r:embed="rId3" cstate="print"/>
            <a:stretch>
              <a:fillRect/>
            </a:stretch>
          </a:blipFill>
        </p:spPr>
        <p:txBody>
          <a:bodyPr wrap="square" lIns="0" tIns="0" rIns="0" bIns="0" rtlCol="0"/>
          <a:lstStyle/>
          <a:p>
            <a:endParaRPr/>
          </a:p>
        </p:txBody>
      </p:sp>
      <p:sp>
        <p:nvSpPr>
          <p:cNvPr id="7" name="object 2">
            <a:extLst>
              <a:ext uri="{FF2B5EF4-FFF2-40B4-BE49-F238E27FC236}">
                <a16:creationId xmlns:a16="http://schemas.microsoft.com/office/drawing/2014/main" id="{3F24F906-F46C-9AAF-6632-4D400D7C5016}"/>
              </a:ext>
            </a:extLst>
          </p:cNvPr>
          <p:cNvSpPr/>
          <p:nvPr/>
        </p:nvSpPr>
        <p:spPr>
          <a:xfrm>
            <a:off x="5344354" y="2290140"/>
            <a:ext cx="3990146" cy="2532992"/>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a:t>
            </a:r>
          </a:p>
        </p:txBody>
      </p:sp>
      <p:pic>
        <p:nvPicPr>
          <p:cNvPr id="2" name="Grafik 1">
            <a:extLst>
              <a:ext uri="{FF2B5EF4-FFF2-40B4-BE49-F238E27FC236}">
                <a16:creationId xmlns:a16="http://schemas.microsoft.com/office/drawing/2014/main" id="{3C4732F8-8FD9-ACA6-280A-859A338758EB}"/>
              </a:ext>
            </a:extLst>
          </p:cNvPr>
          <p:cNvPicPr>
            <a:picLocks noChangeAspect="1"/>
          </p:cNvPicPr>
          <p:nvPr/>
        </p:nvPicPr>
        <p:blipFill rotWithShape="1">
          <a:blip r:embed="rId3"/>
          <a:srcRect l="1130"/>
          <a:stretch/>
        </p:blipFill>
        <p:spPr>
          <a:xfrm>
            <a:off x="734027" y="1541330"/>
            <a:ext cx="4794707" cy="2315630"/>
          </a:xfrm>
          <a:prstGeom prst="rect">
            <a:avLst/>
          </a:prstGeom>
        </p:spPr>
      </p:pic>
      <p:pic>
        <p:nvPicPr>
          <p:cNvPr id="4" name="Grafik 3">
            <a:extLst>
              <a:ext uri="{FF2B5EF4-FFF2-40B4-BE49-F238E27FC236}">
                <a16:creationId xmlns:a16="http://schemas.microsoft.com/office/drawing/2014/main" id="{5722EDE3-25F9-3057-5D95-18DCBFA38200}"/>
              </a:ext>
            </a:extLst>
          </p:cNvPr>
          <p:cNvPicPr>
            <a:picLocks noChangeAspect="1"/>
          </p:cNvPicPr>
          <p:nvPr/>
        </p:nvPicPr>
        <p:blipFill>
          <a:blip r:embed="rId4"/>
          <a:stretch>
            <a:fillRect/>
          </a:stretch>
        </p:blipFill>
        <p:spPr>
          <a:xfrm>
            <a:off x="734028" y="4057279"/>
            <a:ext cx="4762253" cy="2262071"/>
          </a:xfrm>
          <a:prstGeom prst="rect">
            <a:avLst/>
          </a:prstGeom>
        </p:spPr>
      </p:pic>
      <p:sp>
        <p:nvSpPr>
          <p:cNvPr id="9" name="object 3">
            <a:extLst>
              <a:ext uri="{FF2B5EF4-FFF2-40B4-BE49-F238E27FC236}">
                <a16:creationId xmlns:a16="http://schemas.microsoft.com/office/drawing/2014/main" id="{885F6BCA-9B7E-E967-A00E-E250815E7904}"/>
              </a:ext>
            </a:extLst>
          </p:cNvPr>
          <p:cNvSpPr txBox="1"/>
          <p:nvPr/>
        </p:nvSpPr>
        <p:spPr>
          <a:xfrm>
            <a:off x="5848350" y="1659000"/>
            <a:ext cx="6079820" cy="1248034"/>
          </a:xfrm>
          <a:prstGeom prst="rect">
            <a:avLst/>
          </a:prstGeom>
        </p:spPr>
        <p:txBody>
          <a:bodyPr vert="horz" wrap="square" lIns="0" tIns="38100" rIns="0" bIns="0" rtlCol="0">
            <a:spAutoFit/>
          </a:bodyPr>
          <a:lstStyle/>
          <a:p>
            <a:pPr marL="12700" marR="5080">
              <a:lnSpc>
                <a:spcPct val="91700"/>
              </a:lnSpc>
              <a:spcBef>
                <a:spcPts val="300"/>
              </a:spcBef>
            </a:pPr>
            <a:r>
              <a:rPr sz="2000" spc="-5" dirty="0">
                <a:solidFill>
                  <a:srgbClr val="404040"/>
                </a:solidFill>
                <a:latin typeface="Carlito"/>
                <a:cs typeface="Carlito"/>
              </a:rPr>
              <a:t>Plotly dashboard has </a:t>
            </a:r>
            <a:r>
              <a:rPr sz="2000" dirty="0">
                <a:solidFill>
                  <a:srgbClr val="404040"/>
                </a:solidFill>
                <a:latin typeface="Carlito"/>
                <a:cs typeface="Carlito"/>
              </a:rPr>
              <a:t>a </a:t>
            </a:r>
            <a:r>
              <a:rPr sz="2000" spc="-25" dirty="0">
                <a:solidFill>
                  <a:srgbClr val="404040"/>
                </a:solidFill>
                <a:latin typeface="Carlito"/>
                <a:cs typeface="Carlito"/>
              </a:rPr>
              <a:t>Payload </a:t>
            </a:r>
            <a:r>
              <a:rPr sz="2000" spc="-20" dirty="0">
                <a:solidFill>
                  <a:srgbClr val="404040"/>
                </a:solidFill>
                <a:latin typeface="Carlito"/>
                <a:cs typeface="Carlito"/>
              </a:rPr>
              <a:t>range </a:t>
            </a:r>
            <a:r>
              <a:rPr sz="2000" spc="-60" dirty="0">
                <a:solidFill>
                  <a:srgbClr val="404040"/>
                </a:solidFill>
                <a:latin typeface="Carlito"/>
                <a:cs typeface="Carlito"/>
              </a:rPr>
              <a:t>selector.</a:t>
            </a:r>
            <a:endParaRPr lang="es-MX" sz="2000" spc="-60" dirty="0">
              <a:solidFill>
                <a:srgbClr val="404040"/>
              </a:solidFill>
              <a:latin typeface="Carlito"/>
              <a:cs typeface="Carlito"/>
            </a:endParaRPr>
          </a:p>
          <a:p>
            <a:pPr marL="12700" marR="5080">
              <a:lnSpc>
                <a:spcPct val="91700"/>
              </a:lnSpc>
              <a:spcBef>
                <a:spcPts val="300"/>
              </a:spcBef>
            </a:pPr>
            <a:r>
              <a:rPr sz="2000" spc="-5" dirty="0">
                <a:solidFill>
                  <a:srgbClr val="404040"/>
                </a:solidFill>
                <a:latin typeface="Carlito"/>
                <a:cs typeface="Carlito"/>
              </a:rPr>
              <a:t>Class </a:t>
            </a:r>
            <a:r>
              <a:rPr sz="2000" spc="-20" dirty="0">
                <a:solidFill>
                  <a:srgbClr val="404040"/>
                </a:solidFill>
                <a:latin typeface="Carlito"/>
                <a:cs typeface="Carlito"/>
              </a:rPr>
              <a:t>indicates </a:t>
            </a:r>
            <a:r>
              <a:rPr sz="2000" dirty="0">
                <a:solidFill>
                  <a:srgbClr val="404040"/>
                </a:solidFill>
                <a:latin typeface="Carlito"/>
                <a:cs typeface="Carlito"/>
              </a:rPr>
              <a:t>1 </a:t>
            </a:r>
            <a:r>
              <a:rPr sz="2000" spc="-30" dirty="0">
                <a:solidFill>
                  <a:srgbClr val="404040"/>
                </a:solidFill>
                <a:latin typeface="Carlito"/>
                <a:cs typeface="Carlito"/>
              </a:rPr>
              <a:t>for </a:t>
            </a:r>
            <a:r>
              <a:rPr sz="2000" spc="-5" dirty="0">
                <a:solidFill>
                  <a:srgbClr val="404040"/>
                </a:solidFill>
                <a:latin typeface="Carlito"/>
                <a:cs typeface="Carlito"/>
              </a:rPr>
              <a:t>successful </a:t>
            </a:r>
            <a:r>
              <a:rPr sz="2000" dirty="0">
                <a:solidFill>
                  <a:srgbClr val="404040"/>
                </a:solidFill>
                <a:latin typeface="Carlito"/>
                <a:cs typeface="Carlito"/>
              </a:rPr>
              <a:t>landing and 0 </a:t>
            </a:r>
            <a:r>
              <a:rPr sz="2000" spc="-30" dirty="0">
                <a:solidFill>
                  <a:srgbClr val="404040"/>
                </a:solidFill>
                <a:latin typeface="Carlito"/>
                <a:cs typeface="Carlito"/>
              </a:rPr>
              <a:t>for </a:t>
            </a:r>
            <a:r>
              <a:rPr sz="2000" spc="-20" dirty="0">
                <a:solidFill>
                  <a:srgbClr val="404040"/>
                </a:solidFill>
                <a:latin typeface="Carlito"/>
                <a:cs typeface="Carlito"/>
              </a:rPr>
              <a:t>failure.</a:t>
            </a:r>
            <a:endParaRPr lang="es-MX" sz="2000" spc="-20" dirty="0">
              <a:solidFill>
                <a:srgbClr val="404040"/>
              </a:solidFill>
              <a:latin typeface="Carlito"/>
              <a:cs typeface="Carlito"/>
            </a:endParaRPr>
          </a:p>
          <a:p>
            <a:pPr marL="12700" marR="5080">
              <a:lnSpc>
                <a:spcPct val="91700"/>
              </a:lnSpc>
              <a:spcBef>
                <a:spcPts val="300"/>
              </a:spcBef>
            </a:pPr>
            <a:r>
              <a:rPr sz="2000" spc="-25" dirty="0">
                <a:solidFill>
                  <a:srgbClr val="404040"/>
                </a:solidFill>
                <a:latin typeface="Carlito"/>
                <a:cs typeface="Carlito"/>
              </a:rPr>
              <a:t>Scatter </a:t>
            </a:r>
            <a:r>
              <a:rPr sz="2000" spc="-5" dirty="0">
                <a:solidFill>
                  <a:srgbClr val="404040"/>
                </a:solidFill>
                <a:latin typeface="Carlito"/>
                <a:cs typeface="Carlito"/>
              </a:rPr>
              <a:t>plot also  accounts </a:t>
            </a:r>
            <a:r>
              <a:rPr sz="2000" spc="-25" dirty="0">
                <a:solidFill>
                  <a:srgbClr val="404040"/>
                </a:solidFill>
                <a:latin typeface="Carlito"/>
                <a:cs typeface="Carlito"/>
              </a:rPr>
              <a:t>for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spc="-20" dirty="0">
                <a:solidFill>
                  <a:srgbClr val="404040"/>
                </a:solidFill>
                <a:latin typeface="Carlito"/>
                <a:cs typeface="Carlito"/>
              </a:rPr>
              <a:t>category </a:t>
            </a:r>
            <a:r>
              <a:rPr sz="2000" spc="-5" dirty="0">
                <a:solidFill>
                  <a:srgbClr val="404040"/>
                </a:solidFill>
                <a:latin typeface="Carlito"/>
                <a:cs typeface="Carlito"/>
              </a:rPr>
              <a:t>in color </a:t>
            </a:r>
            <a:r>
              <a:rPr sz="2000" dirty="0">
                <a:solidFill>
                  <a:srgbClr val="404040"/>
                </a:solidFill>
                <a:latin typeface="Carlito"/>
                <a:cs typeface="Carlito"/>
              </a:rPr>
              <a:t>and number </a:t>
            </a:r>
            <a:r>
              <a:rPr sz="2000" spc="-5" dirty="0">
                <a:solidFill>
                  <a:srgbClr val="404040"/>
                </a:solidFill>
                <a:latin typeface="Carlito"/>
                <a:cs typeface="Carlito"/>
              </a:rPr>
              <a:t>of </a:t>
            </a:r>
            <a:r>
              <a:rPr sz="2000" dirty="0">
                <a:solidFill>
                  <a:srgbClr val="404040"/>
                </a:solidFill>
                <a:latin typeface="Carlito"/>
                <a:cs typeface="Carlito"/>
              </a:rPr>
              <a:t>launches </a:t>
            </a:r>
            <a:r>
              <a:rPr sz="2000" spc="-5" dirty="0">
                <a:solidFill>
                  <a:srgbClr val="404040"/>
                </a:solidFill>
                <a:latin typeface="Carlito"/>
                <a:cs typeface="Carlito"/>
              </a:rPr>
              <a:t>in </a:t>
            </a:r>
            <a:r>
              <a:rPr sz="2000" spc="-15" dirty="0">
                <a:solidFill>
                  <a:srgbClr val="404040"/>
                </a:solidFill>
                <a:latin typeface="Carlito"/>
                <a:cs typeface="Carlito"/>
              </a:rPr>
              <a:t>point </a:t>
            </a:r>
            <a:r>
              <a:rPr sz="2000" spc="-25" dirty="0">
                <a:solidFill>
                  <a:srgbClr val="404040"/>
                </a:solidFill>
                <a:latin typeface="Carlito"/>
                <a:cs typeface="Carlito"/>
              </a:rPr>
              <a:t>size. </a:t>
            </a:r>
            <a:endParaRPr lang="es-MX" sz="2000" spc="-25" dirty="0">
              <a:solidFill>
                <a:srgbClr val="404040"/>
              </a:solidFill>
              <a:latin typeface="Carlito"/>
              <a:cs typeface="Carlito"/>
            </a:endParaRPr>
          </a:p>
        </p:txBody>
      </p:sp>
      <p:sp>
        <p:nvSpPr>
          <p:cNvPr id="10" name="object 9">
            <a:extLst>
              <a:ext uri="{FF2B5EF4-FFF2-40B4-BE49-F238E27FC236}">
                <a16:creationId xmlns:a16="http://schemas.microsoft.com/office/drawing/2014/main" id="{EA321C17-7CA4-5A2D-53AF-7AACAE1F4FDF}"/>
              </a:ext>
            </a:extLst>
          </p:cNvPr>
          <p:cNvSpPr txBox="1"/>
          <p:nvPr/>
        </p:nvSpPr>
        <p:spPr>
          <a:xfrm>
            <a:off x="5848350" y="3200572"/>
            <a:ext cx="4489068" cy="843821"/>
          </a:xfrm>
          <a:prstGeom prst="rect">
            <a:avLst/>
          </a:prstGeom>
        </p:spPr>
        <p:txBody>
          <a:bodyPr vert="horz" wrap="square" lIns="0" tIns="12700" rIns="0" bIns="0" rtlCol="0">
            <a:spAutoFit/>
          </a:bodyPr>
          <a:lstStyle/>
          <a:p>
            <a:pPr marL="12700">
              <a:lnSpc>
                <a:spcPct val="100000"/>
              </a:lnSpc>
              <a:spcBef>
                <a:spcPts val="100"/>
              </a:spcBef>
            </a:pPr>
            <a:r>
              <a:rPr sz="1800" i="1" spc="-35" dirty="0">
                <a:solidFill>
                  <a:srgbClr val="1C1C1C"/>
                </a:solidFill>
                <a:latin typeface="Carlito"/>
                <a:cs typeface="Carlito"/>
              </a:rPr>
              <a:t>We </a:t>
            </a:r>
            <a:r>
              <a:rPr sz="1800" i="1" spc="-10" dirty="0">
                <a:solidFill>
                  <a:srgbClr val="1C1C1C"/>
                </a:solidFill>
                <a:latin typeface="Carlito"/>
                <a:cs typeface="Carlito"/>
              </a:rPr>
              <a:t>can </a:t>
            </a:r>
            <a:r>
              <a:rPr sz="1800" i="1" spc="-5" dirty="0">
                <a:solidFill>
                  <a:srgbClr val="1C1C1C"/>
                </a:solidFill>
                <a:latin typeface="Carlito"/>
                <a:cs typeface="Carlito"/>
              </a:rPr>
              <a:t>see </a:t>
            </a:r>
            <a:r>
              <a:rPr sz="1800" i="1" dirty="0">
                <a:solidFill>
                  <a:srgbClr val="1C1C1C"/>
                </a:solidFill>
                <a:latin typeface="Carlito"/>
                <a:cs typeface="Carlito"/>
              </a:rPr>
              <a:t>the </a:t>
            </a:r>
            <a:r>
              <a:rPr sz="1800" i="1" spc="-10" dirty="0">
                <a:solidFill>
                  <a:srgbClr val="1C1C1C"/>
                </a:solidFill>
                <a:latin typeface="Carlito"/>
                <a:cs typeface="Carlito"/>
              </a:rPr>
              <a:t>success rates for low weighted </a:t>
            </a:r>
            <a:r>
              <a:rPr sz="1800" i="1" spc="-5" dirty="0">
                <a:solidFill>
                  <a:srgbClr val="1C1C1C"/>
                </a:solidFill>
                <a:latin typeface="Carlito"/>
                <a:cs typeface="Carlito"/>
              </a:rPr>
              <a:t>payloads is higher </a:t>
            </a:r>
            <a:r>
              <a:rPr sz="1800" i="1" dirty="0">
                <a:solidFill>
                  <a:srgbClr val="1C1C1C"/>
                </a:solidFill>
                <a:latin typeface="Carlito"/>
                <a:cs typeface="Carlito"/>
              </a:rPr>
              <a:t>than the </a:t>
            </a:r>
            <a:r>
              <a:rPr sz="1800" i="1" spc="-5" dirty="0">
                <a:solidFill>
                  <a:srgbClr val="1C1C1C"/>
                </a:solidFill>
                <a:latin typeface="Carlito"/>
                <a:cs typeface="Carlito"/>
              </a:rPr>
              <a:t>heavy </a:t>
            </a:r>
            <a:r>
              <a:rPr sz="1800" i="1" spc="-10" dirty="0">
                <a:solidFill>
                  <a:srgbClr val="1C1C1C"/>
                </a:solidFill>
                <a:latin typeface="Carlito"/>
                <a:cs typeface="Carlito"/>
              </a:rPr>
              <a:t>weighted</a:t>
            </a:r>
            <a:r>
              <a:rPr sz="1800" i="1" spc="245" dirty="0">
                <a:solidFill>
                  <a:srgbClr val="1C1C1C"/>
                </a:solidFill>
                <a:latin typeface="Carlito"/>
                <a:cs typeface="Carlito"/>
              </a:rPr>
              <a:t> </a:t>
            </a:r>
            <a:r>
              <a:rPr sz="1800" i="1" spc="-10" dirty="0">
                <a:solidFill>
                  <a:srgbClr val="1C1C1C"/>
                </a:solidFill>
                <a:latin typeface="Carlito"/>
                <a:cs typeface="Carlito"/>
              </a:rPr>
              <a:t>payloads</a:t>
            </a:r>
            <a:endParaRPr sz="1800" dirty="0">
              <a:latin typeface="Carlito"/>
              <a:cs typeface="Carlito"/>
            </a:endParaRP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3" name="TextBox 2">
            <a:extLst>
              <a:ext uri="{FF2B5EF4-FFF2-40B4-BE49-F238E27FC236}">
                <a16:creationId xmlns:a16="http://schemas.microsoft.com/office/drawing/2014/main" id="{CD42E3F1-74AA-8308-AF74-76405B20F501}"/>
              </a:ext>
            </a:extLst>
          </p:cNvPr>
          <p:cNvSpPr txBox="1"/>
          <p:nvPr/>
        </p:nvSpPr>
        <p:spPr>
          <a:xfrm>
            <a:off x="5619147" y="3059668"/>
            <a:ext cx="6096000" cy="369332"/>
          </a:xfrm>
          <a:prstGeom prst="rect">
            <a:avLst/>
          </a:prstGeom>
          <a:noFill/>
        </p:spPr>
        <p:txBody>
          <a:bodyPr wrap="square">
            <a:spAutoFit/>
          </a:bodyPr>
          <a:lstStyle>
            <a:defPPr>
              <a:defRPr lang="en-US"/>
            </a:defPPr>
            <a:lvl1pPr>
              <a:defRPr b="0" i="0" u="none" strike="noStrike" baseline="0">
                <a:solidFill>
                  <a:srgbClr val="000000"/>
                </a:solidFill>
                <a:latin typeface="Arial" panose="020B0604020202020204" pitchFamily="34" charset="0"/>
              </a:defRPr>
            </a:lvl1pPr>
          </a:lstStyle>
          <a:p>
            <a:r>
              <a:rPr lang="en-US" dirty="0"/>
              <a:t>Decision Tress has the highest classification accuracy</a:t>
            </a:r>
          </a:p>
        </p:txBody>
      </p:sp>
      <p:pic>
        <p:nvPicPr>
          <p:cNvPr id="11266" name="Picture 2">
            <a:extLst>
              <a:ext uri="{FF2B5EF4-FFF2-40B4-BE49-F238E27FC236}">
                <a16:creationId xmlns:a16="http://schemas.microsoft.com/office/drawing/2014/main" id="{A6E82A47-2173-3C91-AC74-E9ED544C02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586984"/>
            <a:ext cx="4000500" cy="30003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F213CE4-71E9-9D02-89CB-538565F2D722}"/>
              </a:ext>
            </a:extLst>
          </p:cNvPr>
          <p:cNvSpPr txBox="1"/>
          <p:nvPr/>
        </p:nvSpPr>
        <p:spPr>
          <a:xfrm>
            <a:off x="5562600" y="1951851"/>
            <a:ext cx="6096000" cy="923330"/>
          </a:xfrm>
          <a:prstGeom prst="rect">
            <a:avLst/>
          </a:prstGeom>
          <a:noFill/>
        </p:spPr>
        <p:txBody>
          <a:bodyPr wrap="square">
            <a:spAutoFit/>
          </a:bodyPr>
          <a:lstStyle/>
          <a:p>
            <a:r>
              <a:rPr lang="en-US" sz="1800" b="0" i="0" u="none" strike="noStrike" baseline="0" dirty="0">
                <a:solidFill>
                  <a:srgbClr val="000000"/>
                </a:solidFill>
                <a:latin typeface="Arial" panose="020B0604020202020204" pitchFamily="34" charset="0"/>
              </a:rPr>
              <a:t>After selecting the best hyperparameters for the decision tree classifier using the validation data, we achieved 83.33% accuracy on the test data.</a:t>
            </a:r>
            <a:endParaRPr lang="es-MX" dirty="0"/>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3" name="TextBox 2">
            <a:extLst>
              <a:ext uri="{FF2B5EF4-FFF2-40B4-BE49-F238E27FC236}">
                <a16:creationId xmlns:a16="http://schemas.microsoft.com/office/drawing/2014/main" id="{1F4ECCBF-2926-8600-0F77-F7018533CF67}"/>
              </a:ext>
            </a:extLst>
          </p:cNvPr>
          <p:cNvSpPr txBox="1"/>
          <p:nvPr/>
        </p:nvSpPr>
        <p:spPr>
          <a:xfrm>
            <a:off x="7514622" y="2967335"/>
            <a:ext cx="4362450" cy="923330"/>
          </a:xfrm>
          <a:prstGeom prst="rect">
            <a:avLst/>
          </a:prstGeom>
          <a:noFill/>
        </p:spPr>
        <p:txBody>
          <a:bodyPr wrap="square">
            <a:spAutoFit/>
          </a:bodyPr>
          <a:lstStyle/>
          <a:p>
            <a:r>
              <a:rPr lang="en-US" sz="1800" b="0" i="0" u="none" strike="noStrike" baseline="0" dirty="0">
                <a:solidFill>
                  <a:srgbClr val="000000"/>
                </a:solidFill>
                <a:latin typeface="Arial" panose="020B0604020202020204" pitchFamily="34" charset="0"/>
              </a:rPr>
              <a:t>The major problem is false positives.</a:t>
            </a:r>
          </a:p>
          <a:p>
            <a:endParaRPr lang="en-US" dirty="0">
              <a:solidFill>
                <a:srgbClr val="000000"/>
              </a:solidFill>
              <a:latin typeface="Arial" panose="020B0604020202020204" pitchFamily="34" charset="0"/>
            </a:endParaRPr>
          </a:p>
          <a:p>
            <a:r>
              <a:rPr lang="en-US" sz="1800" b="0" i="0" u="none" strike="noStrike" baseline="0" dirty="0">
                <a:solidFill>
                  <a:srgbClr val="000000"/>
                </a:solidFill>
                <a:latin typeface="Arial" panose="020B0604020202020204" pitchFamily="34" charset="0"/>
              </a:rPr>
              <a:t> </a:t>
            </a:r>
            <a:endParaRPr lang="es-MX" dirty="0"/>
          </a:p>
        </p:txBody>
      </p:sp>
      <p:sp>
        <p:nvSpPr>
          <p:cNvPr id="6" name="object 7">
            <a:extLst>
              <a:ext uri="{FF2B5EF4-FFF2-40B4-BE49-F238E27FC236}">
                <a16:creationId xmlns:a16="http://schemas.microsoft.com/office/drawing/2014/main" id="{A1ED898D-87FB-5E45-1BAF-D0BA3A362764}"/>
              </a:ext>
            </a:extLst>
          </p:cNvPr>
          <p:cNvSpPr/>
          <p:nvPr/>
        </p:nvSpPr>
        <p:spPr>
          <a:xfrm>
            <a:off x="1486291" y="1809750"/>
            <a:ext cx="4541520" cy="345338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526514"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is observed that Decision tree has the highest classification accuracy with accuracy score of 88.8%.</a:t>
            </a:r>
          </a:p>
          <a:p>
            <a:pPr marL="241300" marR="317500" indent="-228600">
              <a:lnSpc>
                <a:spcPct val="80000"/>
              </a:lnSpc>
              <a:spcBef>
                <a:spcPts val="1015"/>
              </a:spcBef>
              <a:buFont typeface="Arial"/>
              <a:buChar char="•"/>
              <a:tabLst>
                <a:tab pos="241300" algn="l"/>
              </a:tabLst>
            </a:pPr>
            <a:r>
              <a:rPr lang="en-US" sz="2400" spc="-10" dirty="0">
                <a:solidFill>
                  <a:srgbClr val="1C1C1C"/>
                </a:solidFill>
                <a:latin typeface="Carlito"/>
                <a:cs typeface="Carlito"/>
              </a:rPr>
              <a:t>Low weighted payloads </a:t>
            </a:r>
            <a:r>
              <a:rPr lang="en-US" sz="2400" spc="-15" dirty="0">
                <a:solidFill>
                  <a:srgbClr val="1C1C1C"/>
                </a:solidFill>
                <a:latin typeface="Carlito"/>
                <a:cs typeface="Carlito"/>
              </a:rPr>
              <a:t>perform </a:t>
            </a:r>
            <a:r>
              <a:rPr lang="en-US" sz="2400" spc="-20" dirty="0">
                <a:solidFill>
                  <a:srgbClr val="1C1C1C"/>
                </a:solidFill>
                <a:latin typeface="Carlito"/>
                <a:cs typeface="Carlito"/>
              </a:rPr>
              <a:t>better </a:t>
            </a:r>
            <a:r>
              <a:rPr lang="en-US" sz="2400" dirty="0">
                <a:solidFill>
                  <a:srgbClr val="1C1C1C"/>
                </a:solidFill>
                <a:latin typeface="Carlito"/>
                <a:cs typeface="Carlito"/>
              </a:rPr>
              <a:t>than  the </a:t>
            </a:r>
            <a:r>
              <a:rPr lang="en-US" sz="2400" spc="-10" dirty="0">
                <a:solidFill>
                  <a:srgbClr val="1C1C1C"/>
                </a:solidFill>
                <a:latin typeface="Carlito"/>
                <a:cs typeface="Carlito"/>
              </a:rPr>
              <a:t>heavier</a:t>
            </a:r>
            <a:r>
              <a:rPr lang="en-US" sz="2400" spc="-25" dirty="0">
                <a:solidFill>
                  <a:srgbClr val="1C1C1C"/>
                </a:solidFill>
                <a:latin typeface="Carlito"/>
                <a:cs typeface="Carlito"/>
              </a:rPr>
              <a:t> </a:t>
            </a:r>
            <a:r>
              <a:rPr lang="en-US" sz="2400" spc="-10" dirty="0">
                <a:solidFill>
                  <a:srgbClr val="1C1C1C"/>
                </a:solidFill>
                <a:latin typeface="Carlito"/>
                <a:cs typeface="Carlito"/>
              </a:rPr>
              <a:t>payloads</a:t>
            </a:r>
            <a:endParaRPr lang="en-US" sz="2400" dirty="0">
              <a:latin typeface="Carlito"/>
              <a:cs typeface="Carlito"/>
            </a:endParaRPr>
          </a:p>
          <a:p>
            <a:pPr marL="241300" marR="447040" indent="-228600">
              <a:lnSpc>
                <a:spcPct val="80000"/>
              </a:lnSpc>
              <a:spcBef>
                <a:spcPts val="1010"/>
              </a:spcBef>
              <a:buFont typeface="Arial"/>
              <a:buChar char="•"/>
              <a:tabLst>
                <a:tab pos="241300" algn="l"/>
              </a:tabLst>
            </a:pPr>
            <a:r>
              <a:rPr lang="en-US" sz="2400" spc="-5" dirty="0">
                <a:solidFill>
                  <a:srgbClr val="1C1C1C"/>
                </a:solidFill>
                <a:latin typeface="Carlito"/>
                <a:cs typeface="Carlito"/>
              </a:rPr>
              <a:t>The </a:t>
            </a:r>
            <a:r>
              <a:rPr lang="en-US" sz="2400" spc="-10" dirty="0">
                <a:solidFill>
                  <a:srgbClr val="1C1C1C"/>
                </a:solidFill>
                <a:latin typeface="Carlito"/>
                <a:cs typeface="Carlito"/>
              </a:rPr>
              <a:t>success </a:t>
            </a:r>
            <a:r>
              <a:rPr lang="en-US" sz="2400" spc="-25" dirty="0">
                <a:solidFill>
                  <a:srgbClr val="1C1C1C"/>
                </a:solidFill>
                <a:latin typeface="Carlito"/>
                <a:cs typeface="Carlito"/>
              </a:rPr>
              <a:t>rates for </a:t>
            </a:r>
            <a:r>
              <a:rPr lang="en-US" sz="2400" spc="-5" dirty="0">
                <a:solidFill>
                  <a:srgbClr val="1C1C1C"/>
                </a:solidFill>
                <a:latin typeface="Carlito"/>
                <a:cs typeface="Carlito"/>
              </a:rPr>
              <a:t>SpaceX launches is  directly </a:t>
            </a:r>
            <a:r>
              <a:rPr lang="en-US" sz="2400" spc="-10" dirty="0">
                <a:solidFill>
                  <a:srgbClr val="1C1C1C"/>
                </a:solidFill>
                <a:latin typeface="Carlito"/>
                <a:cs typeface="Carlito"/>
              </a:rPr>
              <a:t>proportional </a:t>
            </a:r>
            <a:r>
              <a:rPr lang="en-US" sz="2400" dirty="0">
                <a:solidFill>
                  <a:srgbClr val="1C1C1C"/>
                </a:solidFill>
                <a:latin typeface="Carlito"/>
                <a:cs typeface="Carlito"/>
              </a:rPr>
              <a:t>time in </a:t>
            </a:r>
            <a:r>
              <a:rPr lang="en-US" sz="2400" spc="-20" dirty="0">
                <a:solidFill>
                  <a:srgbClr val="1C1C1C"/>
                </a:solidFill>
                <a:latin typeface="Carlito"/>
                <a:cs typeface="Carlito"/>
              </a:rPr>
              <a:t>years </a:t>
            </a:r>
            <a:r>
              <a:rPr lang="en-US" sz="2400" spc="-5" dirty="0">
                <a:solidFill>
                  <a:srgbClr val="1C1C1C"/>
                </a:solidFill>
                <a:latin typeface="Carlito"/>
                <a:cs typeface="Carlito"/>
              </a:rPr>
              <a:t>they </a:t>
            </a:r>
            <a:r>
              <a:rPr lang="en-US" sz="2400" dirty="0">
                <a:solidFill>
                  <a:srgbClr val="1C1C1C"/>
                </a:solidFill>
                <a:latin typeface="Carlito"/>
                <a:cs typeface="Carlito"/>
              </a:rPr>
              <a:t>will  </a:t>
            </a:r>
            <a:r>
              <a:rPr lang="en-US" sz="2400" spc="-10" dirty="0">
                <a:solidFill>
                  <a:srgbClr val="1C1C1C"/>
                </a:solidFill>
                <a:latin typeface="Carlito"/>
                <a:cs typeface="Carlito"/>
              </a:rPr>
              <a:t>eventually </a:t>
            </a:r>
            <a:r>
              <a:rPr lang="en-US" sz="2400" spc="-15" dirty="0">
                <a:solidFill>
                  <a:srgbClr val="1C1C1C"/>
                </a:solidFill>
                <a:latin typeface="Carlito"/>
                <a:cs typeface="Carlito"/>
              </a:rPr>
              <a:t>perfect </a:t>
            </a:r>
            <a:r>
              <a:rPr lang="en-US" sz="2400" dirty="0">
                <a:solidFill>
                  <a:srgbClr val="1C1C1C"/>
                </a:solidFill>
                <a:latin typeface="Carlito"/>
                <a:cs typeface="Carlito"/>
              </a:rPr>
              <a:t>the</a:t>
            </a:r>
            <a:r>
              <a:rPr lang="en-US" sz="2400" spc="-10" dirty="0">
                <a:solidFill>
                  <a:srgbClr val="1C1C1C"/>
                </a:solidFill>
                <a:latin typeface="Carlito"/>
                <a:cs typeface="Carlito"/>
              </a:rPr>
              <a:t> </a:t>
            </a:r>
            <a:r>
              <a:rPr lang="en-US" sz="2400" spc="-5" dirty="0">
                <a:solidFill>
                  <a:srgbClr val="1C1C1C"/>
                </a:solidFill>
                <a:latin typeface="Carlito"/>
                <a:cs typeface="Carlito"/>
              </a:rPr>
              <a:t>launches</a:t>
            </a:r>
            <a:endParaRPr lang="en-US" sz="2400" dirty="0">
              <a:latin typeface="Carlito"/>
              <a:cs typeface="Carlito"/>
            </a:endParaRPr>
          </a:p>
          <a:p>
            <a:pPr marL="241300" marR="635000" indent="-228600">
              <a:lnSpc>
                <a:spcPts val="2500"/>
              </a:lnSpc>
              <a:spcBef>
                <a:spcPts val="969"/>
              </a:spcBef>
              <a:buFont typeface="Arial"/>
              <a:buChar char="•"/>
              <a:tabLst>
                <a:tab pos="241300" algn="l"/>
              </a:tabLst>
            </a:pPr>
            <a:r>
              <a:rPr lang="en-US" sz="2400" spc="-50" dirty="0">
                <a:solidFill>
                  <a:srgbClr val="1C1C1C"/>
                </a:solidFill>
                <a:latin typeface="Carlito"/>
                <a:cs typeface="Carlito"/>
              </a:rPr>
              <a:t>We </a:t>
            </a:r>
            <a:r>
              <a:rPr lang="en-US" sz="2400" spc="-10" dirty="0">
                <a:solidFill>
                  <a:srgbClr val="1C1C1C"/>
                </a:solidFill>
                <a:latin typeface="Carlito"/>
                <a:cs typeface="Carlito"/>
              </a:rPr>
              <a:t>can </a:t>
            </a:r>
            <a:r>
              <a:rPr lang="en-US" sz="2400" spc="-5" dirty="0">
                <a:solidFill>
                  <a:srgbClr val="1C1C1C"/>
                </a:solidFill>
                <a:latin typeface="Carlito"/>
                <a:cs typeface="Carlito"/>
              </a:rPr>
              <a:t>see that </a:t>
            </a:r>
            <a:r>
              <a:rPr lang="en-US" sz="2400" spc="-10" dirty="0">
                <a:solidFill>
                  <a:srgbClr val="1C1C1C"/>
                </a:solidFill>
                <a:latin typeface="Carlito"/>
                <a:cs typeface="Carlito"/>
              </a:rPr>
              <a:t>KSC </a:t>
            </a:r>
            <a:r>
              <a:rPr lang="en-US" sz="2400" spc="-15" dirty="0">
                <a:solidFill>
                  <a:srgbClr val="1C1C1C"/>
                </a:solidFill>
                <a:latin typeface="Carlito"/>
                <a:cs typeface="Carlito"/>
              </a:rPr>
              <a:t>LC-39A </a:t>
            </a:r>
            <a:r>
              <a:rPr lang="en-US" sz="2400" spc="-5" dirty="0">
                <a:solidFill>
                  <a:srgbClr val="1C1C1C"/>
                </a:solidFill>
                <a:latin typeface="Carlito"/>
                <a:cs typeface="Carlito"/>
              </a:rPr>
              <a:t>had </a:t>
            </a:r>
            <a:r>
              <a:rPr lang="en-US" sz="2400" dirty="0">
                <a:solidFill>
                  <a:srgbClr val="1C1C1C"/>
                </a:solidFill>
                <a:latin typeface="Carlito"/>
                <a:cs typeface="Carlito"/>
              </a:rPr>
              <a:t>the </a:t>
            </a:r>
            <a:r>
              <a:rPr lang="en-US" sz="2400" spc="-10" dirty="0">
                <a:solidFill>
                  <a:srgbClr val="1C1C1C"/>
                </a:solidFill>
                <a:latin typeface="Carlito"/>
                <a:cs typeface="Carlito"/>
              </a:rPr>
              <a:t>most  successful </a:t>
            </a:r>
            <a:r>
              <a:rPr lang="en-US" sz="2400" spc="-5" dirty="0">
                <a:solidFill>
                  <a:srgbClr val="1C1C1C"/>
                </a:solidFill>
                <a:latin typeface="Carlito"/>
                <a:cs typeface="Carlito"/>
              </a:rPr>
              <a:t>launches </a:t>
            </a:r>
            <a:r>
              <a:rPr lang="en-US" sz="2400" spc="-15" dirty="0">
                <a:solidFill>
                  <a:srgbClr val="1C1C1C"/>
                </a:solidFill>
                <a:latin typeface="Carlito"/>
                <a:cs typeface="Carlito"/>
              </a:rPr>
              <a:t>from </a:t>
            </a:r>
            <a:r>
              <a:rPr lang="en-US" sz="2400" dirty="0">
                <a:solidFill>
                  <a:srgbClr val="1C1C1C"/>
                </a:solidFill>
                <a:latin typeface="Carlito"/>
                <a:cs typeface="Carlito"/>
              </a:rPr>
              <a:t>all the </a:t>
            </a:r>
            <a:r>
              <a:rPr lang="en-US" sz="2400" spc="-10" dirty="0">
                <a:solidFill>
                  <a:srgbClr val="1C1C1C"/>
                </a:solidFill>
                <a:latin typeface="Carlito"/>
                <a:cs typeface="Carlito"/>
              </a:rPr>
              <a:t>sites</a:t>
            </a:r>
            <a:endParaRPr lang="en-US" sz="2400" dirty="0">
              <a:latin typeface="Carlito"/>
              <a:cs typeface="Carlito"/>
            </a:endParaRPr>
          </a:p>
          <a:p>
            <a:pPr marL="241300" marR="5080" indent="-228600">
              <a:lnSpc>
                <a:spcPct val="80000"/>
              </a:lnSpc>
              <a:spcBef>
                <a:spcPts val="1015"/>
              </a:spcBef>
              <a:buFont typeface="Arial"/>
              <a:buChar char="•"/>
              <a:tabLst>
                <a:tab pos="241300" algn="l"/>
              </a:tabLst>
            </a:pPr>
            <a:r>
              <a:rPr lang="en-US" sz="2400" spc="-5" dirty="0">
                <a:solidFill>
                  <a:srgbClr val="1C1C1C"/>
                </a:solidFill>
                <a:latin typeface="Carlito"/>
                <a:cs typeface="Carlito"/>
              </a:rPr>
              <a:t>Orbit </a:t>
            </a:r>
            <a:r>
              <a:rPr lang="en-US" sz="2400" spc="-20" dirty="0">
                <a:solidFill>
                  <a:srgbClr val="1C1C1C"/>
                </a:solidFill>
                <a:latin typeface="Carlito"/>
                <a:cs typeface="Carlito"/>
              </a:rPr>
              <a:t>GEO,HEO,SSO,ES-L1 </a:t>
            </a:r>
            <a:r>
              <a:rPr lang="en-US" sz="2400" spc="-5" dirty="0">
                <a:solidFill>
                  <a:srgbClr val="1C1C1C"/>
                </a:solidFill>
                <a:latin typeface="Carlito"/>
                <a:cs typeface="Carlito"/>
              </a:rPr>
              <a:t>has </a:t>
            </a:r>
            <a:r>
              <a:rPr lang="en-US" sz="2400" dirty="0">
                <a:solidFill>
                  <a:srgbClr val="1C1C1C"/>
                </a:solidFill>
                <a:latin typeface="Carlito"/>
                <a:cs typeface="Carlito"/>
              </a:rPr>
              <a:t>the </a:t>
            </a:r>
            <a:r>
              <a:rPr lang="en-US" sz="2400" spc="-10" dirty="0">
                <a:solidFill>
                  <a:srgbClr val="1C1C1C"/>
                </a:solidFill>
                <a:latin typeface="Carlito"/>
                <a:cs typeface="Carlito"/>
              </a:rPr>
              <a:t>best </a:t>
            </a:r>
            <a:r>
              <a:rPr lang="en-US" sz="2400" dirty="0">
                <a:solidFill>
                  <a:srgbClr val="1C1C1C"/>
                </a:solidFill>
                <a:latin typeface="Carlito"/>
                <a:cs typeface="Carlito"/>
              </a:rPr>
              <a:t>Success  </a:t>
            </a:r>
            <a:r>
              <a:rPr lang="en-US" sz="2400" spc="-10" dirty="0">
                <a:solidFill>
                  <a:srgbClr val="1C1C1C"/>
                </a:solidFill>
                <a:latin typeface="Carlito"/>
                <a:cs typeface="Carlito"/>
              </a:rPr>
              <a:t>Rate</a:t>
            </a:r>
          </a:p>
          <a:p>
            <a:pPr marL="241300" marR="5080" indent="-228600">
              <a:lnSpc>
                <a:spcPct val="80000"/>
              </a:lnSpc>
              <a:spcBef>
                <a:spcPts val="1015"/>
              </a:spcBef>
              <a:buFont typeface="Arial"/>
              <a:buChar char="•"/>
              <a:tabLst>
                <a:tab pos="241300" algn="l"/>
              </a:tabLst>
            </a:pPr>
            <a:r>
              <a:rPr lang="en-US" sz="2400" dirty="0">
                <a:latin typeface="Carlito"/>
                <a:cs typeface="Carlito"/>
              </a:rPr>
              <a:t>Launch </a:t>
            </a:r>
            <a:r>
              <a:rPr lang="en-US" sz="2400" dirty="0" err="1">
                <a:latin typeface="Carlito"/>
                <a:cs typeface="Carlito"/>
              </a:rPr>
              <a:t>sitres</a:t>
            </a:r>
            <a:r>
              <a:rPr lang="en-US" sz="2400" dirty="0">
                <a:latin typeface="Carlito"/>
                <a:cs typeface="Carlito"/>
              </a:rPr>
              <a:t> are located close to coast, </a:t>
            </a:r>
            <a:r>
              <a:rPr lang="en-US" sz="2400" dirty="0" err="1">
                <a:latin typeface="Carlito"/>
                <a:cs typeface="Carlito"/>
              </a:rPr>
              <a:t>eailways</a:t>
            </a:r>
            <a:r>
              <a:rPr lang="en-US" sz="2400" dirty="0">
                <a:latin typeface="Carlito"/>
                <a:cs typeface="Carlito"/>
              </a:rPr>
              <a:t> and highways </a:t>
            </a:r>
            <a:r>
              <a:rPr lang="en-US" sz="2400" dirty="0" err="1">
                <a:latin typeface="Carlito"/>
                <a:cs typeface="Carlito"/>
              </a:rPr>
              <a:t>mainting</a:t>
            </a:r>
            <a:r>
              <a:rPr lang="en-US" sz="2400" dirty="0">
                <a:latin typeface="Carlito"/>
                <a:cs typeface="Carlito"/>
              </a:rPr>
              <a:t> safety distance from cities</a:t>
            </a:r>
          </a:p>
          <a:p>
            <a:pPr marL="241300" marR="5080" indent="-228600">
              <a:lnSpc>
                <a:spcPct val="80000"/>
              </a:lnSpc>
              <a:spcBef>
                <a:spcPts val="1015"/>
              </a:spcBef>
              <a:buFont typeface="Arial"/>
              <a:buChar char="•"/>
              <a:tabLst>
                <a:tab pos="241300" algn="l"/>
              </a:tabLst>
            </a:pPr>
            <a:r>
              <a:rPr lang="en-US" sz="2400" dirty="0" err="1">
                <a:latin typeface="Carlito"/>
                <a:cs typeface="Carlito"/>
              </a:rPr>
              <a:t>Allon</a:t>
            </a:r>
            <a:r>
              <a:rPr lang="en-US" sz="2400" dirty="0">
                <a:latin typeface="Carlito"/>
                <a:cs typeface="Carlito"/>
              </a:rPr>
              <a:t> Mask of </a:t>
            </a:r>
            <a:r>
              <a:rPr lang="en-US" sz="2400" dirty="0" err="1">
                <a:latin typeface="Carlito"/>
                <a:cs typeface="Carlito"/>
              </a:rPr>
              <a:t>SpaceY</a:t>
            </a:r>
            <a:r>
              <a:rPr lang="en-US" sz="2400" dirty="0">
                <a:latin typeface="Carlito"/>
                <a:cs typeface="Carlito"/>
              </a:rPr>
              <a:t> can use this model to predict with relatively high accuracy whether a  launch will have a successful Stage 1 landing before launch to determine whether the launch  should be made or not</a:t>
            </a:r>
          </a:p>
          <a:p>
            <a:pPr marL="241300" marR="5080" indent="-228600">
              <a:lnSpc>
                <a:spcPct val="80000"/>
              </a:lnSpc>
              <a:spcBef>
                <a:spcPts val="1015"/>
              </a:spcBef>
              <a:buFont typeface="Arial"/>
              <a:buChar char="•"/>
              <a:tabLst>
                <a:tab pos="241300" algn="l"/>
              </a:tabLst>
            </a:pPr>
            <a:endParaRPr lang="en-US" sz="2400" dirty="0">
              <a:latin typeface="Carlito"/>
              <a:cs typeface="Carlito"/>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url</a:t>
            </a:r>
            <a:r>
              <a:rPr lang="en-US" sz="2200" dirty="0">
                <a:solidFill>
                  <a:schemeClr val="accent3">
                    <a:lumMod val="25000"/>
                  </a:schemeClr>
                </a:solidFill>
                <a:latin typeface="Abadi" panose="020B0604020104020204" pitchFamily="34" charset="0"/>
              </a:rPr>
              <a:t> for Capstone Project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3200" dirty="0">
                <a:solidFill>
                  <a:schemeClr val="accent3">
                    <a:lumMod val="25000"/>
                  </a:schemeClr>
                </a:solidFill>
                <a:latin typeface="Abadi" panose="020B0604020104020204" pitchFamily="34" charset="0"/>
              </a:rPr>
              <a:t>Thank you for taking time and evaluate the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3" name="TextBox 2">
            <a:extLst>
              <a:ext uri="{FF2B5EF4-FFF2-40B4-BE49-F238E27FC236}">
                <a16:creationId xmlns:a16="http://schemas.microsoft.com/office/drawing/2014/main" id="{461729BA-C081-E95A-A3B5-0B40A75699FC}"/>
              </a:ext>
            </a:extLst>
          </p:cNvPr>
          <p:cNvSpPr txBox="1"/>
          <p:nvPr/>
        </p:nvSpPr>
        <p:spPr>
          <a:xfrm>
            <a:off x="3810000" y="2559417"/>
            <a:ext cx="3848100" cy="523220"/>
          </a:xfrm>
          <a:prstGeom prst="rect">
            <a:avLst/>
          </a:prstGeom>
          <a:noFill/>
        </p:spPr>
        <p:txBody>
          <a:bodyPr wrap="square">
            <a:spAutoFit/>
          </a:bodyPr>
          <a:lstStyle/>
          <a:p>
            <a:r>
              <a:rPr lang="es-AR" sz="1400" dirty="0" err="1">
                <a:hlinkClick r:id="rId4"/>
              </a:rPr>
              <a:t>echinni</a:t>
            </a:r>
            <a:r>
              <a:rPr lang="es-AR" sz="1400" dirty="0">
                <a:hlinkClick r:id="rId4"/>
              </a:rPr>
              <a:t>/IBM-Data-</a:t>
            </a:r>
            <a:r>
              <a:rPr lang="es-AR" sz="1400" dirty="0" err="1">
                <a:hlinkClick r:id="rId4"/>
              </a:rPr>
              <a:t>Science</a:t>
            </a:r>
            <a:r>
              <a:rPr lang="es-AR" sz="1400" dirty="0">
                <a:hlinkClick r:id="rId4"/>
              </a:rPr>
              <a:t>-Final-Project: Python </a:t>
            </a:r>
            <a:r>
              <a:rPr lang="es-AR" sz="1400" dirty="0" err="1">
                <a:hlinkClick r:id="rId4"/>
              </a:rPr>
              <a:t>Basics</a:t>
            </a:r>
            <a:r>
              <a:rPr lang="es-AR" sz="1400" dirty="0">
                <a:hlinkClick r:id="rId4"/>
              </a:rPr>
              <a:t> </a:t>
            </a:r>
            <a:r>
              <a:rPr lang="es-AR" sz="1400" dirty="0" err="1">
                <a:hlinkClick r:id="rId4"/>
              </a:rPr>
              <a:t>for</a:t>
            </a:r>
            <a:r>
              <a:rPr lang="es-AR" sz="1400" dirty="0">
                <a:hlinkClick r:id="rId4"/>
              </a:rPr>
              <a:t> Data </a:t>
            </a:r>
            <a:r>
              <a:rPr lang="es-AR" sz="1400" dirty="0" err="1">
                <a:hlinkClick r:id="rId4"/>
              </a:rPr>
              <a:t>Science</a:t>
            </a:r>
            <a:r>
              <a:rPr lang="es-AR" sz="1400" dirty="0">
                <a:hlinkClick r:id="rId4"/>
              </a:rPr>
              <a:t> Project (github.com)</a:t>
            </a:r>
            <a:endParaRPr lang="es-MX" sz="1400" dirty="0"/>
          </a:p>
        </p:txBody>
      </p:sp>
      <p:pic>
        <p:nvPicPr>
          <p:cNvPr id="4" name="Picture 4" descr="GitHub Logo Download - SVG - All Vector Logo">
            <a:hlinkClick r:id="rId5"/>
            <a:extLst>
              <a:ext uri="{FF2B5EF4-FFF2-40B4-BE49-F238E27FC236}">
                <a16:creationId xmlns:a16="http://schemas.microsoft.com/office/drawing/2014/main" id="{E489F280-E602-1A39-09B6-4DDCE91218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4815" y="2559417"/>
            <a:ext cx="984861" cy="546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600" dirty="0">
                <a:solidFill>
                  <a:srgbClr val="0B49CB"/>
                </a:solidFill>
                <a:latin typeface="Abadi"/>
              </a:rPr>
              <a:t>Executive Summary</a:t>
            </a:r>
          </a:p>
          <a:p>
            <a:pPr>
              <a:lnSpc>
                <a:spcPct val="120000"/>
              </a:lnSpc>
              <a:spcBef>
                <a:spcPts val="1400"/>
              </a:spcBef>
            </a:pPr>
            <a:r>
              <a:rPr lang="en-US" sz="1600" dirty="0">
                <a:solidFill>
                  <a:schemeClr val="accent3">
                    <a:lumMod val="25000"/>
                  </a:schemeClr>
                </a:solidFill>
                <a:latin typeface="Abadi"/>
              </a:rPr>
              <a:t>Data collection methodology:</a:t>
            </a:r>
          </a:p>
          <a:p>
            <a:pPr lvl="1">
              <a:lnSpc>
                <a:spcPct val="120000"/>
              </a:lnSpc>
              <a:spcBef>
                <a:spcPts val="1400"/>
              </a:spcBef>
            </a:pPr>
            <a:r>
              <a:rPr lang="en-US" sz="1400" dirty="0">
                <a:solidFill>
                  <a:schemeClr val="bg2">
                    <a:lumMod val="50000"/>
                  </a:schemeClr>
                </a:solidFill>
                <a:latin typeface="Abadi"/>
              </a:rPr>
              <a:t>Retrieved from SpaceX API and web scraped to collect Falcon 9 historical launch records from a Wikipedia page.</a:t>
            </a:r>
          </a:p>
          <a:p>
            <a:pPr>
              <a:lnSpc>
                <a:spcPct val="120000"/>
              </a:lnSpc>
              <a:spcBef>
                <a:spcPts val="1400"/>
              </a:spcBef>
            </a:pPr>
            <a:r>
              <a:rPr lang="en-US" sz="1600" dirty="0">
                <a:solidFill>
                  <a:schemeClr val="accent3">
                    <a:lumMod val="25000"/>
                  </a:schemeClr>
                </a:solidFill>
                <a:latin typeface="Abadi"/>
              </a:rPr>
              <a:t>Perform data wrangling</a:t>
            </a:r>
          </a:p>
          <a:p>
            <a:pPr lvl="1">
              <a:lnSpc>
                <a:spcPct val="120000"/>
              </a:lnSpc>
              <a:spcBef>
                <a:spcPts val="1400"/>
              </a:spcBef>
            </a:pPr>
            <a:r>
              <a:rPr lang="en-US" sz="1400" dirty="0">
                <a:solidFill>
                  <a:schemeClr val="bg2">
                    <a:lumMod val="50000"/>
                  </a:schemeClr>
                </a:solidFill>
                <a:latin typeface="Abadi"/>
              </a:rPr>
              <a:t>Replace missing values with mean and other appropriate methods. Encoding data fields for Machine Learning and dropping irrelevant columns</a:t>
            </a:r>
            <a:br>
              <a:rPr lang="en-US" sz="1400" dirty="0">
                <a:solidFill>
                  <a:schemeClr val="bg2">
                    <a:lumMod val="50000"/>
                  </a:schemeClr>
                </a:solidFill>
                <a:latin typeface="Abadi"/>
              </a:rPr>
            </a:br>
            <a:r>
              <a:rPr lang="en-US" sz="1400" dirty="0">
                <a:solidFill>
                  <a:schemeClr val="bg2">
                    <a:lumMod val="50000"/>
                  </a:schemeClr>
                </a:solidFill>
                <a:latin typeface="Abadi"/>
              </a:rPr>
              <a:t>- Classifying true landings as successful and unsuccessful otherwise</a:t>
            </a:r>
          </a:p>
          <a:p>
            <a:pPr>
              <a:lnSpc>
                <a:spcPct val="120000"/>
              </a:lnSpc>
              <a:spcBef>
                <a:spcPts val="1400"/>
              </a:spcBef>
            </a:pPr>
            <a:r>
              <a:rPr lang="en-US" sz="16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600" dirty="0">
                <a:solidFill>
                  <a:schemeClr val="accent3">
                    <a:lumMod val="25000"/>
                  </a:schemeClr>
                </a:solidFill>
                <a:latin typeface="Abadi"/>
              </a:rPr>
              <a:t>Perform interactive visual analytics using Folium and </a:t>
            </a:r>
            <a:r>
              <a:rPr lang="en-US" sz="1600" dirty="0" err="1">
                <a:solidFill>
                  <a:schemeClr val="accent3">
                    <a:lumMod val="25000"/>
                  </a:schemeClr>
                </a:solidFill>
                <a:latin typeface="Abadi"/>
              </a:rPr>
              <a:t>Plotly</a:t>
            </a:r>
            <a:r>
              <a:rPr lang="en-US" sz="1600" dirty="0">
                <a:solidFill>
                  <a:schemeClr val="accent3">
                    <a:lumMod val="25000"/>
                  </a:schemeClr>
                </a:solidFill>
                <a:latin typeface="Abadi"/>
              </a:rPr>
              <a:t> Dash</a:t>
            </a:r>
          </a:p>
          <a:p>
            <a:pPr>
              <a:lnSpc>
                <a:spcPct val="120000"/>
              </a:lnSpc>
              <a:spcBef>
                <a:spcPts val="1400"/>
              </a:spcBef>
            </a:pPr>
            <a:r>
              <a:rPr lang="en-US" sz="1600" dirty="0">
                <a:solidFill>
                  <a:schemeClr val="accent3">
                    <a:lumMod val="25000"/>
                  </a:schemeClr>
                </a:solidFill>
                <a:latin typeface="Abadi"/>
              </a:rPr>
              <a:t>Perform predictive analysis using classification models</a:t>
            </a:r>
          </a:p>
          <a:p>
            <a:pPr lvl="1">
              <a:lnSpc>
                <a:spcPct val="120000"/>
              </a:lnSpc>
              <a:spcBef>
                <a:spcPts val="1400"/>
              </a:spcBef>
            </a:pPr>
            <a:r>
              <a:rPr lang="en-US" sz="1400" dirty="0">
                <a:solidFill>
                  <a:schemeClr val="bg2">
                    <a:lumMod val="50000"/>
                  </a:schemeClr>
                </a:solidFill>
                <a:latin typeface="Abadi"/>
              </a:rPr>
              <a:t>Different models were trained. Model with highest accuracy with tuned hyper-parameters was selected.</a:t>
            </a:r>
          </a:p>
          <a:p>
            <a:pPr>
              <a:lnSpc>
                <a:spcPct val="12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300" dirty="0">
              <a:solidFill>
                <a:schemeClr val="accent3">
                  <a:lumMod val="25000"/>
                </a:schemeClr>
              </a:solidFill>
              <a:latin typeface="Abadi"/>
            </a:endParaRPr>
          </a:p>
          <a:p>
            <a:pPr>
              <a:lnSpc>
                <a:spcPct val="100000"/>
              </a:lnSpc>
              <a:spcBef>
                <a:spcPts val="1400"/>
              </a:spcBef>
            </a:pPr>
            <a:endParaRPr lang="en-US" sz="300" dirty="0">
              <a:solidFill>
                <a:schemeClr val="accent3">
                  <a:lumMod val="25000"/>
                </a:schemeClr>
              </a:solidFill>
              <a:latin typeface="Abadi"/>
            </a:endParaRPr>
          </a:p>
          <a:p>
            <a:pPr>
              <a:lnSpc>
                <a:spcPct val="100000"/>
              </a:lnSpc>
              <a:spcBef>
                <a:spcPts val="1400"/>
              </a:spcBef>
            </a:pPr>
            <a:endParaRPr lang="en-US" sz="300" dirty="0">
              <a:solidFill>
                <a:schemeClr val="accent3">
                  <a:lumMod val="25000"/>
                </a:schemeClr>
              </a:solidFill>
              <a:latin typeface="Abadi"/>
            </a:endParaRPr>
          </a:p>
          <a:p>
            <a:pPr>
              <a:lnSpc>
                <a:spcPct val="100000"/>
              </a:lnSpc>
              <a:spcBef>
                <a:spcPts val="1400"/>
              </a:spcBef>
            </a:pPr>
            <a:endParaRPr lang="en-US" sz="3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273572" y="6330203"/>
            <a:ext cx="2743200" cy="401638"/>
          </a:xfrm>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3258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8" name="TextBox 7">
            <a:extLst>
              <a:ext uri="{FF2B5EF4-FFF2-40B4-BE49-F238E27FC236}">
                <a16:creationId xmlns:a16="http://schemas.microsoft.com/office/drawing/2014/main" id="{510D08C7-B223-EC2C-EF95-DA223A00C005}"/>
              </a:ext>
            </a:extLst>
          </p:cNvPr>
          <p:cNvSpPr txBox="1"/>
          <p:nvPr/>
        </p:nvSpPr>
        <p:spPr>
          <a:xfrm>
            <a:off x="365215" y="2435451"/>
            <a:ext cx="2246834" cy="369332"/>
          </a:xfrm>
          <a:prstGeom prst="rect">
            <a:avLst/>
          </a:prstGeom>
          <a:noFill/>
        </p:spPr>
        <p:txBody>
          <a:bodyPr wrap="none" rtlCol="0">
            <a:spAutoFit/>
          </a:bodyPr>
          <a:lstStyle/>
          <a:p>
            <a:r>
              <a:rPr lang="es-MX" b="1" dirty="0" err="1"/>
              <a:t>Option</a:t>
            </a:r>
            <a:r>
              <a:rPr lang="es-MX" b="1" dirty="0"/>
              <a:t> 1: </a:t>
            </a:r>
            <a:r>
              <a:rPr lang="es-MX" b="1" dirty="0" err="1"/>
              <a:t>Space</a:t>
            </a:r>
            <a:r>
              <a:rPr lang="es-MX" b="1" dirty="0"/>
              <a:t> X API</a:t>
            </a:r>
          </a:p>
        </p:txBody>
      </p:sp>
      <p:sp>
        <p:nvSpPr>
          <p:cNvPr id="13" name="TextBox 12">
            <a:extLst>
              <a:ext uri="{FF2B5EF4-FFF2-40B4-BE49-F238E27FC236}">
                <a16:creationId xmlns:a16="http://schemas.microsoft.com/office/drawing/2014/main" id="{8F9FC111-5E56-6E01-7645-F9B026692FFC}"/>
              </a:ext>
            </a:extLst>
          </p:cNvPr>
          <p:cNvSpPr txBox="1"/>
          <p:nvPr/>
        </p:nvSpPr>
        <p:spPr>
          <a:xfrm>
            <a:off x="365215" y="4226422"/>
            <a:ext cx="2362250" cy="369332"/>
          </a:xfrm>
          <a:prstGeom prst="rect">
            <a:avLst/>
          </a:prstGeom>
          <a:noFill/>
        </p:spPr>
        <p:txBody>
          <a:bodyPr wrap="none" rtlCol="0">
            <a:spAutoFit/>
          </a:bodyPr>
          <a:lstStyle/>
          <a:p>
            <a:r>
              <a:rPr lang="es-MX" b="1" dirty="0" err="1"/>
              <a:t>Option</a:t>
            </a:r>
            <a:r>
              <a:rPr lang="es-MX" b="1" dirty="0"/>
              <a:t> 2: </a:t>
            </a:r>
            <a:r>
              <a:rPr lang="es-MX" b="1" dirty="0" err="1"/>
              <a:t>Webscraping</a:t>
            </a:r>
            <a:endParaRPr lang="es-MX" b="1" dirty="0"/>
          </a:p>
        </p:txBody>
      </p:sp>
      <p:sp>
        <p:nvSpPr>
          <p:cNvPr id="17" name="TextBox 16">
            <a:extLst>
              <a:ext uri="{FF2B5EF4-FFF2-40B4-BE49-F238E27FC236}">
                <a16:creationId xmlns:a16="http://schemas.microsoft.com/office/drawing/2014/main" id="{4583EED6-FC26-26CF-AE36-41748F7A4B82}"/>
              </a:ext>
            </a:extLst>
          </p:cNvPr>
          <p:cNvSpPr txBox="1"/>
          <p:nvPr/>
        </p:nvSpPr>
        <p:spPr>
          <a:xfrm>
            <a:off x="9542992" y="4458008"/>
            <a:ext cx="2651760" cy="369332"/>
          </a:xfrm>
          <a:prstGeom prst="rect">
            <a:avLst/>
          </a:prstGeom>
          <a:noFill/>
        </p:spPr>
        <p:txBody>
          <a:bodyPr wrap="square">
            <a:spAutoFit/>
          </a:bodyPr>
          <a:lstStyle/>
          <a:p>
            <a:r>
              <a:rPr lang="es-AR" b="0" i="0" dirty="0">
                <a:solidFill>
                  <a:srgbClr val="1F1F1F"/>
                </a:solidFill>
                <a:effectLst/>
                <a:latin typeface="Source Sans Pro" panose="020B0503030403020204" pitchFamily="34" charset="0"/>
              </a:rPr>
              <a:t>Deal </a:t>
            </a:r>
            <a:r>
              <a:rPr lang="es-AR" b="0" i="0" dirty="0" err="1">
                <a:solidFill>
                  <a:srgbClr val="1F1F1F"/>
                </a:solidFill>
                <a:effectLst/>
                <a:latin typeface="Source Sans Pro" panose="020B0503030403020204" pitchFamily="34" charset="0"/>
              </a:rPr>
              <a:t>with</a:t>
            </a:r>
            <a:r>
              <a:rPr lang="es-AR" b="0" i="0" dirty="0">
                <a:solidFill>
                  <a:srgbClr val="1F1F1F"/>
                </a:solidFill>
                <a:effectLst/>
                <a:latin typeface="Source Sans Pro" panose="020B0503030403020204" pitchFamily="34" charset="0"/>
              </a:rPr>
              <a:t> </a:t>
            </a:r>
            <a:r>
              <a:rPr lang="es-AR" b="0" i="0" dirty="0" err="1">
                <a:solidFill>
                  <a:srgbClr val="1F1F1F"/>
                </a:solidFill>
                <a:effectLst/>
                <a:latin typeface="Source Sans Pro" panose="020B0503030403020204" pitchFamily="34" charset="0"/>
              </a:rPr>
              <a:t>Nulls</a:t>
            </a:r>
            <a:r>
              <a:rPr lang="es-AR" b="0" i="0" dirty="0">
                <a:solidFill>
                  <a:srgbClr val="1F1F1F"/>
                </a:solidFill>
                <a:effectLst/>
                <a:latin typeface="Source Sans Pro" panose="020B0503030403020204" pitchFamily="34" charset="0"/>
              </a:rPr>
              <a:t> </a:t>
            </a:r>
            <a:r>
              <a:rPr lang="es-AR" b="0" i="0" dirty="0" err="1">
                <a:solidFill>
                  <a:srgbClr val="1F1F1F"/>
                </a:solidFill>
                <a:effectLst/>
                <a:latin typeface="Source Sans Pro" panose="020B0503030403020204" pitchFamily="34" charset="0"/>
              </a:rPr>
              <a:t>values</a:t>
            </a:r>
            <a:r>
              <a:rPr lang="es-AR" b="0" i="0" dirty="0">
                <a:solidFill>
                  <a:srgbClr val="1F1F1F"/>
                </a:solidFill>
                <a:effectLst/>
                <a:latin typeface="Source Sans Pro" panose="020B0503030403020204" pitchFamily="34" charset="0"/>
              </a:rPr>
              <a:t>!*</a:t>
            </a:r>
            <a:endParaRPr lang="es-MX" dirty="0"/>
          </a:p>
        </p:txBody>
      </p:sp>
      <p:sp>
        <p:nvSpPr>
          <p:cNvPr id="18" name="Right Brace 17">
            <a:extLst>
              <a:ext uri="{FF2B5EF4-FFF2-40B4-BE49-F238E27FC236}">
                <a16:creationId xmlns:a16="http://schemas.microsoft.com/office/drawing/2014/main" id="{043BCB05-F965-123E-F49C-EEE592EDD23A}"/>
              </a:ext>
            </a:extLst>
          </p:cNvPr>
          <p:cNvSpPr/>
          <p:nvPr/>
        </p:nvSpPr>
        <p:spPr>
          <a:xfrm>
            <a:off x="9245601" y="2843636"/>
            <a:ext cx="275708" cy="3394603"/>
          </a:xfrm>
          <a:prstGeom prst="rightBrace">
            <a:avLst>
              <a:gd name="adj1" fmla="val 8333"/>
              <a:gd name="adj2" fmla="val 5117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34" name="TextBox 33">
            <a:extLst>
              <a:ext uri="{FF2B5EF4-FFF2-40B4-BE49-F238E27FC236}">
                <a16:creationId xmlns:a16="http://schemas.microsoft.com/office/drawing/2014/main" id="{E3F95F6B-2310-DE10-25E6-80AB96FD3D94}"/>
              </a:ext>
            </a:extLst>
          </p:cNvPr>
          <p:cNvSpPr txBox="1"/>
          <p:nvPr/>
        </p:nvSpPr>
        <p:spPr>
          <a:xfrm>
            <a:off x="9623342" y="4809282"/>
            <a:ext cx="3130210" cy="276999"/>
          </a:xfrm>
          <a:prstGeom prst="rect">
            <a:avLst/>
          </a:prstGeom>
          <a:noFill/>
        </p:spPr>
        <p:txBody>
          <a:bodyPr wrap="square">
            <a:spAutoFit/>
          </a:bodyPr>
          <a:lstStyle/>
          <a:p>
            <a:r>
              <a:rPr lang="en-US" sz="1200" b="0" i="0" dirty="0">
                <a:solidFill>
                  <a:srgbClr val="1F1F1F"/>
                </a:solidFill>
                <a:effectLst/>
                <a:latin typeface="Source Sans Pro" panose="020B0503030403020204" pitchFamily="34" charset="0"/>
              </a:rPr>
              <a:t>*replace the null values with the mean</a:t>
            </a:r>
            <a:endParaRPr lang="es-MX" sz="1200" dirty="0"/>
          </a:p>
        </p:txBody>
      </p:sp>
      <p:graphicFrame>
        <p:nvGraphicFramePr>
          <p:cNvPr id="47" name="Diagram 46">
            <a:extLst>
              <a:ext uri="{FF2B5EF4-FFF2-40B4-BE49-F238E27FC236}">
                <a16:creationId xmlns:a16="http://schemas.microsoft.com/office/drawing/2014/main" id="{A8FF2150-05FE-1527-310F-F1DE84BA4AD5}"/>
              </a:ext>
            </a:extLst>
          </p:cNvPr>
          <p:cNvGraphicFramePr/>
          <p:nvPr>
            <p:extLst>
              <p:ext uri="{D42A27DB-BD31-4B8C-83A1-F6EECF244321}">
                <p14:modId xmlns:p14="http://schemas.microsoft.com/office/powerpoint/2010/main" val="2369066137"/>
              </p:ext>
            </p:extLst>
          </p:nvPr>
        </p:nvGraphicFramePr>
        <p:xfrm>
          <a:off x="2114167" y="2558152"/>
          <a:ext cx="5296279" cy="20312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0" name="Diagram 49">
            <a:extLst>
              <a:ext uri="{FF2B5EF4-FFF2-40B4-BE49-F238E27FC236}">
                <a16:creationId xmlns:a16="http://schemas.microsoft.com/office/drawing/2014/main" id="{71B8F688-47D6-FC4F-DC16-EA0D442CA690}"/>
              </a:ext>
            </a:extLst>
          </p:cNvPr>
          <p:cNvGraphicFramePr/>
          <p:nvPr>
            <p:extLst>
              <p:ext uri="{D42A27DB-BD31-4B8C-83A1-F6EECF244321}">
                <p14:modId xmlns:p14="http://schemas.microsoft.com/office/powerpoint/2010/main" val="3613188063"/>
              </p:ext>
            </p:extLst>
          </p:nvPr>
        </p:nvGraphicFramePr>
        <p:xfrm>
          <a:off x="2218027" y="4459435"/>
          <a:ext cx="6118433" cy="239105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857012" y="6314815"/>
            <a:ext cx="2743200" cy="401638"/>
          </a:xfrm>
        </p:spPr>
        <p:txBody>
          <a:bodyPr/>
          <a:lstStyle/>
          <a:p>
            <a:fld id="{5075537C-CA84-1446-933C-8E9D027F9201}" type="slidenum">
              <a:rPr lang="en-US" smtClean="0"/>
              <a:t>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02710" y="1087699"/>
            <a:ext cx="5486400" cy="5607741"/>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26720" y="1800225"/>
            <a:ext cx="5034282" cy="4225925"/>
          </a:xfrm>
          <a:prstGeom prst="rect">
            <a:avLst/>
          </a:prstGeom>
        </p:spPr>
        <p:txBody>
          <a:bodyPr vert="horz" lIns="91440" tIns="45720" rIns="91440" bIns="45720" rtlCol="0" anchor="t">
            <a:normAutofit/>
          </a:bodyPr>
          <a:lstStyle/>
          <a:p>
            <a:pPr>
              <a:lnSpc>
                <a:spcPct val="100000"/>
              </a:lnSpc>
              <a:spcBef>
                <a:spcPts val="1400"/>
              </a:spcBef>
            </a:pPr>
            <a:r>
              <a:rPr lang="en-US" sz="1300" dirty="0">
                <a:solidFill>
                  <a:schemeClr val="tx1">
                    <a:lumMod val="50000"/>
                    <a:lumOff val="50000"/>
                  </a:schemeClr>
                </a:solidFill>
                <a:latin typeface="Abadi" panose="020B0604020104020204" pitchFamily="34" charset="0"/>
              </a:rPr>
              <a:t>Present your data collection with SpaceX REST calls using key phrases and flowcharts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900" b="0" i="0" u="none" strike="noStrike" kern="1200" cap="none" spc="0" normalizeH="0" baseline="0" noProof="0" dirty="0">
                <a:ln>
                  <a:noFill/>
                </a:ln>
                <a:solidFill>
                  <a:srgbClr val="A5A5A5">
                    <a:lumMod val="25000"/>
                  </a:srgbClr>
                </a:solidFill>
                <a:effectLst/>
                <a:uLnTx/>
                <a:uFillTx/>
                <a:latin typeface="Abadi"/>
                <a:ea typeface="+mn-ea"/>
                <a:cs typeface="+mn-cs"/>
              </a:rPr>
              <a:t>Getting response from SpaceX-API</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900" b="0" i="0" u="none" strike="noStrike" kern="1200" cap="none" spc="0" normalizeH="0" baseline="0" noProof="0" dirty="0">
                <a:ln>
                  <a:noFill/>
                </a:ln>
                <a:solidFill>
                  <a:srgbClr val="A5A5A5">
                    <a:lumMod val="25000"/>
                  </a:srgbClr>
                </a:solidFill>
                <a:effectLst/>
                <a:uLnTx/>
                <a:uFillTx/>
                <a:latin typeface="Abadi"/>
                <a:ea typeface="+mn-ea"/>
                <a:cs typeface="+mn-cs"/>
              </a:rPr>
              <a:t>Converting response to </a:t>
            </a:r>
            <a:r>
              <a:rPr kumimoji="0" lang="en-US" sz="1900" b="0" i="0" u="none" strike="noStrike" kern="1200" cap="none" spc="0" normalizeH="0" baseline="0" noProof="0" dirty="0" err="1">
                <a:ln>
                  <a:noFill/>
                </a:ln>
                <a:solidFill>
                  <a:srgbClr val="A5A5A5">
                    <a:lumMod val="25000"/>
                  </a:srgbClr>
                </a:solidFill>
                <a:effectLst/>
                <a:uLnTx/>
                <a:uFillTx/>
                <a:latin typeface="Abadi"/>
                <a:ea typeface="+mn-ea"/>
                <a:cs typeface="+mn-cs"/>
              </a:rPr>
              <a:t>json</a:t>
            </a:r>
            <a:r>
              <a:rPr kumimoji="0" lang="en-US" sz="1900" b="0" i="0" u="none" strike="noStrike" kern="1200" cap="none" spc="0" normalizeH="0" baseline="0" noProof="0" dirty="0">
                <a:ln>
                  <a:noFill/>
                </a:ln>
                <a:solidFill>
                  <a:srgbClr val="A5A5A5">
                    <a:lumMod val="25000"/>
                  </a:srgbClr>
                </a:solidFill>
                <a:effectLst/>
                <a:uLnTx/>
                <a:uFillTx/>
                <a:latin typeface="Abadi"/>
                <a:ea typeface="+mn-ea"/>
                <a:cs typeface="+mn-cs"/>
              </a:rPr>
              <a:t>-file and transferring into a </a:t>
            </a:r>
            <a:r>
              <a:rPr lang="en-US" sz="1900" dirty="0">
                <a:solidFill>
                  <a:srgbClr val="A5A5A5">
                    <a:lumMod val="25000"/>
                  </a:srgbClr>
                </a:solidFill>
                <a:latin typeface="Abadi"/>
              </a:rPr>
              <a:t>D</a:t>
            </a:r>
            <a:r>
              <a:rPr kumimoji="0" lang="en-US" sz="1900" b="0" i="0" u="none" strike="noStrike" kern="1200" cap="none" spc="0" normalizeH="0" baseline="0" noProof="0" dirty="0" err="1">
                <a:ln>
                  <a:noFill/>
                </a:ln>
                <a:solidFill>
                  <a:srgbClr val="A5A5A5">
                    <a:lumMod val="25000"/>
                  </a:srgbClr>
                </a:solidFill>
                <a:effectLst/>
                <a:uLnTx/>
                <a:uFillTx/>
                <a:latin typeface="Abadi"/>
                <a:ea typeface="+mn-ea"/>
                <a:cs typeface="+mn-cs"/>
              </a:rPr>
              <a:t>ata</a:t>
            </a:r>
            <a:r>
              <a:rPr lang="en-US" sz="1900" dirty="0">
                <a:solidFill>
                  <a:srgbClr val="A5A5A5">
                    <a:lumMod val="25000"/>
                  </a:srgbClr>
                </a:solidFill>
                <a:latin typeface="Abadi"/>
              </a:rPr>
              <a:t>-</a:t>
            </a:r>
            <a:r>
              <a:rPr kumimoji="0" lang="en-US" sz="1900" b="0" i="0" u="none" strike="noStrike" kern="1200" cap="none" spc="0" normalizeH="0" baseline="0" noProof="0" dirty="0">
                <a:ln>
                  <a:noFill/>
                </a:ln>
                <a:solidFill>
                  <a:srgbClr val="A5A5A5">
                    <a:lumMod val="25000"/>
                  </a:srgbClr>
                </a:solidFill>
                <a:effectLst/>
                <a:uLnTx/>
                <a:uFillTx/>
                <a:latin typeface="Abadi"/>
                <a:ea typeface="+mn-ea"/>
                <a:cs typeface="+mn-cs"/>
              </a:rPr>
              <a:t>Frame</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900" b="0" i="0" u="none" strike="noStrike" kern="1200" cap="none" spc="0" normalizeH="0" baseline="0" noProof="0" dirty="0">
                <a:ln>
                  <a:noFill/>
                </a:ln>
                <a:solidFill>
                  <a:srgbClr val="A5A5A5">
                    <a:lumMod val="25000"/>
                  </a:srgbClr>
                </a:solidFill>
                <a:effectLst/>
                <a:uLnTx/>
                <a:uFillTx/>
                <a:latin typeface="Abadi"/>
                <a:ea typeface="+mn-ea"/>
                <a:cs typeface="+mn-cs"/>
              </a:rPr>
              <a:t>Clean up the data using prepared functions</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900" b="0" i="0" u="none" strike="noStrike" kern="1200" cap="none" spc="0" normalizeH="0" baseline="0" noProof="0" dirty="0">
                <a:ln>
                  <a:noFill/>
                </a:ln>
                <a:solidFill>
                  <a:srgbClr val="A5A5A5">
                    <a:lumMod val="25000"/>
                  </a:srgbClr>
                </a:solidFill>
                <a:effectLst/>
                <a:uLnTx/>
                <a:uFillTx/>
                <a:latin typeface="Abadi"/>
                <a:ea typeface="+mn-ea"/>
                <a:cs typeface="+mn-cs"/>
              </a:rPr>
              <a:t>Creating a final dataset with the columns of interest</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900" b="0" i="0" u="none" strike="noStrike" kern="1200" cap="none" spc="0" normalizeH="0" baseline="0" noProof="0" dirty="0">
                <a:ln>
                  <a:noFill/>
                </a:ln>
                <a:solidFill>
                  <a:srgbClr val="A5A5A5">
                    <a:lumMod val="25000"/>
                  </a:srgbClr>
                </a:solidFill>
                <a:effectLst/>
                <a:uLnTx/>
                <a:uFillTx/>
                <a:latin typeface="Abadi"/>
                <a:ea typeface="+mn-ea"/>
                <a:cs typeface="+mn-cs"/>
              </a:rPr>
              <a:t>Filtering dataset for Falcon 9 Launches</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1900" dirty="0">
                <a:solidFill>
                  <a:schemeClr val="accent3">
                    <a:lumMod val="25000"/>
                  </a:schemeClr>
                </a:solidFill>
                <a:latin typeface="Abadi"/>
              </a:rPr>
              <a:t>Dealing with Missing Values</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1900" dirty="0">
                <a:solidFill>
                  <a:schemeClr val="accent3">
                    <a:lumMod val="25000"/>
                  </a:schemeClr>
                </a:solidFill>
                <a:latin typeface="Abadi"/>
              </a:rPr>
              <a:t>Export to CSV</a:t>
            </a:r>
          </a:p>
          <a:p>
            <a:pPr>
              <a:lnSpc>
                <a:spcPct val="100000"/>
              </a:lnSpc>
              <a:spcBef>
                <a:spcPts val="1400"/>
              </a:spcBef>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5929D72D-1526-90BB-04D9-85C5065E9F8C}"/>
              </a:ext>
            </a:extLst>
          </p:cNvPr>
          <p:cNvPicPr>
            <a:picLocks noChangeAspect="1"/>
          </p:cNvPicPr>
          <p:nvPr/>
        </p:nvPicPr>
        <p:blipFill rotWithShape="1">
          <a:blip r:embed="rId2"/>
          <a:srcRect l="12855"/>
          <a:stretch/>
        </p:blipFill>
        <p:spPr>
          <a:xfrm>
            <a:off x="6258311" y="1130724"/>
            <a:ext cx="4758989" cy="833976"/>
          </a:xfrm>
          <a:prstGeom prst="rect">
            <a:avLst/>
          </a:prstGeom>
        </p:spPr>
      </p:pic>
      <p:pic>
        <p:nvPicPr>
          <p:cNvPr id="9" name="Picture 8">
            <a:extLst>
              <a:ext uri="{FF2B5EF4-FFF2-40B4-BE49-F238E27FC236}">
                <a16:creationId xmlns:a16="http://schemas.microsoft.com/office/drawing/2014/main" id="{9C106737-EACD-F37B-AF9E-7EC9A2DB2D58}"/>
              </a:ext>
            </a:extLst>
          </p:cNvPr>
          <p:cNvPicPr>
            <a:picLocks noChangeAspect="1"/>
          </p:cNvPicPr>
          <p:nvPr/>
        </p:nvPicPr>
        <p:blipFill rotWithShape="1">
          <a:blip r:embed="rId3"/>
          <a:srcRect l="9212" t="39530" r="1570" b="16524"/>
          <a:stretch/>
        </p:blipFill>
        <p:spPr>
          <a:xfrm>
            <a:off x="6157819" y="2048318"/>
            <a:ext cx="4235882" cy="495135"/>
          </a:xfrm>
          <a:prstGeom prst="rect">
            <a:avLst/>
          </a:prstGeom>
        </p:spPr>
      </p:pic>
      <p:pic>
        <p:nvPicPr>
          <p:cNvPr id="13" name="Picture 12">
            <a:extLst>
              <a:ext uri="{FF2B5EF4-FFF2-40B4-BE49-F238E27FC236}">
                <a16:creationId xmlns:a16="http://schemas.microsoft.com/office/drawing/2014/main" id="{D519C386-A5C1-5625-FF0A-5255029566F9}"/>
              </a:ext>
            </a:extLst>
          </p:cNvPr>
          <p:cNvPicPr>
            <a:picLocks noChangeAspect="1"/>
          </p:cNvPicPr>
          <p:nvPr/>
        </p:nvPicPr>
        <p:blipFill rotWithShape="1">
          <a:blip r:embed="rId4"/>
          <a:srcRect l="-212" t="3767" r="46951" b="-822"/>
          <a:stretch/>
        </p:blipFill>
        <p:spPr>
          <a:xfrm>
            <a:off x="6041978" y="2703001"/>
            <a:ext cx="1823805" cy="1278956"/>
          </a:xfrm>
          <a:prstGeom prst="rect">
            <a:avLst/>
          </a:prstGeom>
        </p:spPr>
      </p:pic>
      <p:pic>
        <p:nvPicPr>
          <p:cNvPr id="15" name="Picture 14">
            <a:extLst>
              <a:ext uri="{FF2B5EF4-FFF2-40B4-BE49-F238E27FC236}">
                <a16:creationId xmlns:a16="http://schemas.microsoft.com/office/drawing/2014/main" id="{F044E945-281B-F822-A371-654EB724C105}"/>
              </a:ext>
            </a:extLst>
          </p:cNvPr>
          <p:cNvPicPr>
            <a:picLocks noChangeAspect="1"/>
          </p:cNvPicPr>
          <p:nvPr/>
        </p:nvPicPr>
        <p:blipFill>
          <a:blip r:embed="rId5"/>
          <a:stretch>
            <a:fillRect/>
          </a:stretch>
        </p:blipFill>
        <p:spPr>
          <a:xfrm>
            <a:off x="8265488" y="2659907"/>
            <a:ext cx="2923622" cy="1918467"/>
          </a:xfrm>
          <a:prstGeom prst="rect">
            <a:avLst/>
          </a:prstGeom>
        </p:spPr>
      </p:pic>
      <p:pic>
        <p:nvPicPr>
          <p:cNvPr id="17" name="Picture 16">
            <a:extLst>
              <a:ext uri="{FF2B5EF4-FFF2-40B4-BE49-F238E27FC236}">
                <a16:creationId xmlns:a16="http://schemas.microsoft.com/office/drawing/2014/main" id="{8325024F-0EC3-674C-AA04-23BBBB97C8B7}"/>
              </a:ext>
            </a:extLst>
          </p:cNvPr>
          <p:cNvPicPr>
            <a:picLocks noChangeAspect="1"/>
          </p:cNvPicPr>
          <p:nvPr/>
        </p:nvPicPr>
        <p:blipFill>
          <a:blip r:embed="rId6"/>
          <a:stretch>
            <a:fillRect/>
          </a:stretch>
        </p:blipFill>
        <p:spPr>
          <a:xfrm>
            <a:off x="6258311" y="4839558"/>
            <a:ext cx="4842308" cy="525386"/>
          </a:xfrm>
          <a:prstGeom prst="rect">
            <a:avLst/>
          </a:prstGeom>
        </p:spPr>
      </p:pic>
      <p:sp>
        <p:nvSpPr>
          <p:cNvPr id="18" name="TextBox 17">
            <a:extLst>
              <a:ext uri="{FF2B5EF4-FFF2-40B4-BE49-F238E27FC236}">
                <a16:creationId xmlns:a16="http://schemas.microsoft.com/office/drawing/2014/main" id="{59E49A1A-7191-864A-522A-FD3EC5505617}"/>
              </a:ext>
            </a:extLst>
          </p:cNvPr>
          <p:cNvSpPr txBox="1"/>
          <p:nvPr/>
        </p:nvSpPr>
        <p:spPr>
          <a:xfrm>
            <a:off x="5798387" y="1300599"/>
            <a:ext cx="297613" cy="338554"/>
          </a:xfrm>
          <a:prstGeom prst="rect">
            <a:avLst/>
          </a:prstGeom>
          <a:noFill/>
        </p:spPr>
        <p:txBody>
          <a:bodyPr wrap="square" rtlCol="0">
            <a:spAutoFit/>
          </a:bodyPr>
          <a:lstStyle/>
          <a:p>
            <a:r>
              <a:rPr lang="en-US" sz="1600" dirty="0"/>
              <a:t>1</a:t>
            </a:r>
            <a:endParaRPr lang="en-US" dirty="0"/>
          </a:p>
        </p:txBody>
      </p:sp>
      <p:sp>
        <p:nvSpPr>
          <p:cNvPr id="19" name="TextBox 18">
            <a:extLst>
              <a:ext uri="{FF2B5EF4-FFF2-40B4-BE49-F238E27FC236}">
                <a16:creationId xmlns:a16="http://schemas.microsoft.com/office/drawing/2014/main" id="{5E7789F1-7A97-00D5-B720-3F67D84DA7FA}"/>
              </a:ext>
            </a:extLst>
          </p:cNvPr>
          <p:cNvSpPr txBox="1"/>
          <p:nvPr/>
        </p:nvSpPr>
        <p:spPr>
          <a:xfrm>
            <a:off x="5750780" y="2719864"/>
            <a:ext cx="297613" cy="338554"/>
          </a:xfrm>
          <a:prstGeom prst="rect">
            <a:avLst/>
          </a:prstGeom>
          <a:noFill/>
        </p:spPr>
        <p:txBody>
          <a:bodyPr wrap="square" rtlCol="0">
            <a:spAutoFit/>
          </a:bodyPr>
          <a:lstStyle/>
          <a:p>
            <a:r>
              <a:rPr lang="en-US" sz="1600" dirty="0"/>
              <a:t>3</a:t>
            </a:r>
            <a:endParaRPr lang="en-US" dirty="0"/>
          </a:p>
        </p:txBody>
      </p:sp>
      <p:sp>
        <p:nvSpPr>
          <p:cNvPr id="20" name="TextBox 19">
            <a:extLst>
              <a:ext uri="{FF2B5EF4-FFF2-40B4-BE49-F238E27FC236}">
                <a16:creationId xmlns:a16="http://schemas.microsoft.com/office/drawing/2014/main" id="{5700B333-F64B-8DE1-95D4-42B560E835B3}"/>
              </a:ext>
            </a:extLst>
          </p:cNvPr>
          <p:cNvSpPr txBox="1"/>
          <p:nvPr/>
        </p:nvSpPr>
        <p:spPr>
          <a:xfrm>
            <a:off x="5757084" y="2126609"/>
            <a:ext cx="297613" cy="338554"/>
          </a:xfrm>
          <a:prstGeom prst="rect">
            <a:avLst/>
          </a:prstGeom>
          <a:noFill/>
        </p:spPr>
        <p:txBody>
          <a:bodyPr wrap="square" rtlCol="0">
            <a:spAutoFit/>
          </a:bodyPr>
          <a:lstStyle/>
          <a:p>
            <a:r>
              <a:rPr lang="en-US" sz="1600" dirty="0"/>
              <a:t>2</a:t>
            </a:r>
            <a:endParaRPr lang="en-US" dirty="0"/>
          </a:p>
        </p:txBody>
      </p:sp>
      <p:sp>
        <p:nvSpPr>
          <p:cNvPr id="21" name="TextBox 20">
            <a:extLst>
              <a:ext uri="{FF2B5EF4-FFF2-40B4-BE49-F238E27FC236}">
                <a16:creationId xmlns:a16="http://schemas.microsoft.com/office/drawing/2014/main" id="{205EEB7E-B57B-1FA9-7957-19090065439A}"/>
              </a:ext>
            </a:extLst>
          </p:cNvPr>
          <p:cNvSpPr txBox="1"/>
          <p:nvPr/>
        </p:nvSpPr>
        <p:spPr>
          <a:xfrm>
            <a:off x="7956350" y="2696704"/>
            <a:ext cx="297613" cy="338554"/>
          </a:xfrm>
          <a:prstGeom prst="rect">
            <a:avLst/>
          </a:prstGeom>
          <a:noFill/>
        </p:spPr>
        <p:txBody>
          <a:bodyPr wrap="square" rtlCol="0">
            <a:spAutoFit/>
          </a:bodyPr>
          <a:lstStyle/>
          <a:p>
            <a:r>
              <a:rPr lang="en-US" sz="1600" dirty="0"/>
              <a:t>4</a:t>
            </a:r>
            <a:endParaRPr lang="en-US" dirty="0"/>
          </a:p>
        </p:txBody>
      </p:sp>
      <p:sp>
        <p:nvSpPr>
          <p:cNvPr id="22" name="TextBox 21">
            <a:extLst>
              <a:ext uri="{FF2B5EF4-FFF2-40B4-BE49-F238E27FC236}">
                <a16:creationId xmlns:a16="http://schemas.microsoft.com/office/drawing/2014/main" id="{0147188F-BF82-7435-8BB7-49678EFB370D}"/>
              </a:ext>
            </a:extLst>
          </p:cNvPr>
          <p:cNvSpPr txBox="1"/>
          <p:nvPr/>
        </p:nvSpPr>
        <p:spPr>
          <a:xfrm>
            <a:off x="5809532" y="4932974"/>
            <a:ext cx="297613" cy="338554"/>
          </a:xfrm>
          <a:prstGeom prst="rect">
            <a:avLst/>
          </a:prstGeom>
          <a:noFill/>
        </p:spPr>
        <p:txBody>
          <a:bodyPr wrap="square" rtlCol="0">
            <a:spAutoFit/>
          </a:bodyPr>
          <a:lstStyle/>
          <a:p>
            <a:r>
              <a:rPr lang="en-US" sz="1600" dirty="0"/>
              <a:t>5</a:t>
            </a:r>
            <a:endParaRPr lang="en-US" dirty="0"/>
          </a:p>
        </p:txBody>
      </p:sp>
      <p:pic>
        <p:nvPicPr>
          <p:cNvPr id="8" name="Picture 7">
            <a:extLst>
              <a:ext uri="{FF2B5EF4-FFF2-40B4-BE49-F238E27FC236}">
                <a16:creationId xmlns:a16="http://schemas.microsoft.com/office/drawing/2014/main" id="{D4F8C4D3-63E2-014F-3A9E-1167F4A9A679}"/>
              </a:ext>
            </a:extLst>
          </p:cNvPr>
          <p:cNvPicPr>
            <a:picLocks noChangeAspect="1"/>
          </p:cNvPicPr>
          <p:nvPr/>
        </p:nvPicPr>
        <p:blipFill>
          <a:blip r:embed="rId7"/>
          <a:stretch>
            <a:fillRect/>
          </a:stretch>
        </p:blipFill>
        <p:spPr>
          <a:xfrm>
            <a:off x="6314459" y="5620196"/>
            <a:ext cx="4712091" cy="269470"/>
          </a:xfrm>
          <a:prstGeom prst="rect">
            <a:avLst/>
          </a:prstGeom>
        </p:spPr>
      </p:pic>
      <p:sp>
        <p:nvSpPr>
          <p:cNvPr id="10" name="TextBox 9">
            <a:extLst>
              <a:ext uri="{FF2B5EF4-FFF2-40B4-BE49-F238E27FC236}">
                <a16:creationId xmlns:a16="http://schemas.microsoft.com/office/drawing/2014/main" id="{AB99FA62-97AA-E518-60E9-73FCD1B71895}"/>
              </a:ext>
            </a:extLst>
          </p:cNvPr>
          <p:cNvSpPr txBox="1"/>
          <p:nvPr/>
        </p:nvSpPr>
        <p:spPr>
          <a:xfrm>
            <a:off x="5809532" y="5613431"/>
            <a:ext cx="297613" cy="338554"/>
          </a:xfrm>
          <a:prstGeom prst="rect">
            <a:avLst/>
          </a:prstGeom>
          <a:noFill/>
        </p:spPr>
        <p:txBody>
          <a:bodyPr wrap="square" rtlCol="0">
            <a:spAutoFit/>
          </a:bodyPr>
          <a:lstStyle/>
          <a:p>
            <a:r>
              <a:rPr lang="en-US" sz="1600" dirty="0"/>
              <a:t>6</a:t>
            </a:r>
            <a:endParaRPr lang="en-US" dirty="0"/>
          </a:p>
        </p:txBody>
      </p:sp>
      <p:pic>
        <p:nvPicPr>
          <p:cNvPr id="12" name="Picture 11">
            <a:extLst>
              <a:ext uri="{FF2B5EF4-FFF2-40B4-BE49-F238E27FC236}">
                <a16:creationId xmlns:a16="http://schemas.microsoft.com/office/drawing/2014/main" id="{09450537-D469-AE7E-6280-2A7888D173D6}"/>
              </a:ext>
            </a:extLst>
          </p:cNvPr>
          <p:cNvPicPr>
            <a:picLocks noChangeAspect="1"/>
          </p:cNvPicPr>
          <p:nvPr/>
        </p:nvPicPr>
        <p:blipFill>
          <a:blip r:embed="rId8"/>
          <a:stretch>
            <a:fillRect/>
          </a:stretch>
        </p:blipFill>
        <p:spPr>
          <a:xfrm>
            <a:off x="6232911" y="6195239"/>
            <a:ext cx="4315427" cy="352474"/>
          </a:xfrm>
          <a:prstGeom prst="rect">
            <a:avLst/>
          </a:prstGeom>
        </p:spPr>
      </p:pic>
      <p:sp>
        <p:nvSpPr>
          <p:cNvPr id="14" name="TextBox 13">
            <a:extLst>
              <a:ext uri="{FF2B5EF4-FFF2-40B4-BE49-F238E27FC236}">
                <a16:creationId xmlns:a16="http://schemas.microsoft.com/office/drawing/2014/main" id="{96E886DA-775E-A24F-435A-A35115ECFD30}"/>
              </a:ext>
            </a:extLst>
          </p:cNvPr>
          <p:cNvSpPr txBox="1"/>
          <p:nvPr/>
        </p:nvSpPr>
        <p:spPr>
          <a:xfrm>
            <a:off x="5809532" y="6222545"/>
            <a:ext cx="297613" cy="338554"/>
          </a:xfrm>
          <a:prstGeom prst="rect">
            <a:avLst/>
          </a:prstGeom>
          <a:noFill/>
        </p:spPr>
        <p:txBody>
          <a:bodyPr wrap="square" rtlCol="0">
            <a:spAutoFit/>
          </a:bodyPr>
          <a:lstStyle/>
          <a:p>
            <a:r>
              <a:rPr lang="en-US" sz="1600" dirty="0"/>
              <a:t>7</a:t>
            </a:r>
            <a:endParaRPr lang="en-US" dirty="0"/>
          </a:p>
        </p:txBody>
      </p:sp>
      <p:pic>
        <p:nvPicPr>
          <p:cNvPr id="16" name="Picture 4" descr="GitHub Logo Download - SVG - All Vector Logo">
            <a:extLst>
              <a:ext uri="{FF2B5EF4-FFF2-40B4-BE49-F238E27FC236}">
                <a16:creationId xmlns:a16="http://schemas.microsoft.com/office/drawing/2014/main" id="{4CE31B9F-E839-BFF4-B731-940393E7D5A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720" y="5999767"/>
            <a:ext cx="984861" cy="54641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D2D268A-1575-0B08-A6A6-18830A4C0699}"/>
              </a:ext>
            </a:extLst>
          </p:cNvPr>
          <p:cNvSpPr txBox="1"/>
          <p:nvPr/>
        </p:nvSpPr>
        <p:spPr>
          <a:xfrm>
            <a:off x="1411581" y="6026150"/>
            <a:ext cx="3476003" cy="577081"/>
          </a:xfrm>
          <a:prstGeom prst="rect">
            <a:avLst/>
          </a:prstGeom>
          <a:noFill/>
        </p:spPr>
        <p:txBody>
          <a:bodyPr wrap="square">
            <a:spAutoFit/>
          </a:bodyPr>
          <a:lstStyle/>
          <a:p>
            <a:pPr marL="0" indent="0">
              <a:lnSpc>
                <a:spcPct val="100000"/>
              </a:lnSpc>
              <a:spcBef>
                <a:spcPts val="1400"/>
              </a:spcBef>
              <a:buNone/>
            </a:pPr>
            <a:r>
              <a:rPr lang="en-US" sz="1050" dirty="0">
                <a:hlinkClick r:id="rId10"/>
              </a:rPr>
              <a:t>https://github.com/echinni/IBM-Data-Science-Final-Project/blob/299616c7750133b55a37bff9bc523137a74efd3f/Week%201.1%20Data%20Collection%20API%20Lab.ipynb</a:t>
            </a:r>
            <a:endParaRPr lang="en-US" sz="1050" dirty="0"/>
          </a:p>
        </p:txBody>
      </p:sp>
    </p:spTree>
    <p:extLst>
      <p:ext uri="{BB962C8B-B14F-4D97-AF65-F5344CB8AC3E}">
        <p14:creationId xmlns:p14="http://schemas.microsoft.com/office/powerpoint/2010/main" val="2752337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587292"/>
            <a:ext cx="4534492" cy="3397664"/>
          </a:xfrm>
          <a:prstGeom prst="rect">
            <a:avLst/>
          </a:prstGeom>
        </p:spPr>
        <p:txBody>
          <a:bodyPr lIns="91440" tIns="45720" rIns="91440" bIns="45720" anchor="t">
            <a:noAutofit/>
          </a:bodyPr>
          <a:lstStyle/>
          <a:p>
            <a:pPr>
              <a:lnSpc>
                <a:spcPct val="100000"/>
              </a:lnSpc>
              <a:spcBef>
                <a:spcPts val="1400"/>
              </a:spcBef>
            </a:pPr>
            <a:r>
              <a:rPr lang="en-US" sz="1400" dirty="0">
                <a:solidFill>
                  <a:schemeClr val="tx1">
                    <a:lumMod val="50000"/>
                    <a:lumOff val="50000"/>
                  </a:schemeClr>
                </a:solidFill>
                <a:latin typeface="Abadi"/>
              </a:rPr>
              <a:t>Present your web scraping process using key phrases and flowcharts</a:t>
            </a:r>
          </a:p>
          <a:p>
            <a:pPr>
              <a:lnSpc>
                <a:spcPct val="100000"/>
              </a:lnSpc>
              <a:spcBef>
                <a:spcPts val="1400"/>
              </a:spcBef>
            </a:pPr>
            <a:endParaRPr lang="en-US" sz="1400" dirty="0">
              <a:solidFill>
                <a:schemeClr val="tx1">
                  <a:lumMod val="50000"/>
                  <a:lumOff val="50000"/>
                </a:schemeClr>
              </a:solidFill>
              <a:latin typeface="Abadi"/>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chemeClr val="accent1">
                    <a:lumMod val="75000"/>
                  </a:schemeClr>
                </a:solidFill>
                <a:effectLst/>
                <a:uLnTx/>
                <a:uFillTx/>
                <a:latin typeface="Abadi"/>
                <a:ea typeface="+mn-ea"/>
                <a:cs typeface="+mn-cs"/>
              </a:rPr>
              <a:t>Request the Falcon9 Launch Wiki page from its URL</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chemeClr val="accent1">
                    <a:lumMod val="75000"/>
                  </a:schemeClr>
                </a:solidFill>
                <a:effectLst/>
                <a:uLnTx/>
                <a:uFillTx/>
                <a:latin typeface="Abadi"/>
                <a:ea typeface="+mn-ea"/>
                <a:cs typeface="+mn-cs"/>
              </a:rPr>
              <a:t>Create Beautiful-soup object from HTML response</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chemeClr val="accent1">
                    <a:lumMod val="75000"/>
                  </a:schemeClr>
                </a:solidFill>
                <a:effectLst/>
                <a:uLnTx/>
                <a:uFillTx/>
                <a:latin typeface="Abadi"/>
                <a:ea typeface="+mn-ea"/>
                <a:cs typeface="+mn-cs"/>
              </a:rPr>
              <a:t>Extract all column/variable names from the HTML table header</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chemeClr val="accent1">
                    <a:lumMod val="75000"/>
                  </a:schemeClr>
                </a:solidFill>
                <a:effectLst/>
                <a:uLnTx/>
                <a:uFillTx/>
                <a:latin typeface="Abadi"/>
                <a:ea typeface="+mn-ea"/>
                <a:cs typeface="+mn-cs"/>
              </a:rPr>
              <a:t>Create a data frame by parsing the launch HTML tables</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chemeClr val="accent1">
                    <a:lumMod val="75000"/>
                  </a:schemeClr>
                </a:solidFill>
                <a:effectLst/>
                <a:uLnTx/>
                <a:uFillTx/>
                <a:latin typeface="Abadi"/>
                <a:ea typeface="+mn-ea"/>
                <a:cs typeface="+mn-cs"/>
              </a:rPr>
              <a:t>Exporting data to CSV-file</a:t>
            </a:r>
            <a:endParaRPr lang="en-US" sz="2200" dirty="0">
              <a:solidFill>
                <a:schemeClr val="accent1">
                  <a:lumMod val="75000"/>
                </a:schemeClr>
              </a:solidFill>
              <a:latin typeface="Abadi"/>
            </a:endParaRPr>
          </a:p>
          <a:p>
            <a:pPr marL="0" marR="0" lvl="0" indent="0" algn="l" defTabSz="914400" rtl="0" eaLnBrk="1" fontAlgn="auto" latinLnBrk="0" hangingPunct="1">
              <a:lnSpc>
                <a:spcPct val="100000"/>
              </a:lnSpc>
              <a:spcBef>
                <a:spcPts val="0"/>
              </a:spcBef>
              <a:spcAft>
                <a:spcPts val="0"/>
              </a:spcAft>
              <a:buClrTx/>
              <a:buSzTx/>
              <a:buNone/>
              <a:tabLst/>
              <a:defRPr/>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4" name="Slide Number Placeholder 5">
            <a:extLst>
              <a:ext uri="{FF2B5EF4-FFF2-40B4-BE49-F238E27FC236}">
                <a16:creationId xmlns:a16="http://schemas.microsoft.com/office/drawing/2014/main" id="{F7D1923A-A334-F010-F691-E9DB5CB77635}"/>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9</a:t>
            </a:fld>
            <a:endParaRPr lang="en-US"/>
          </a:p>
        </p:txBody>
      </p:sp>
      <p:sp>
        <p:nvSpPr>
          <p:cNvPr id="25" name="Content Placeholder 4">
            <a:extLst>
              <a:ext uri="{FF2B5EF4-FFF2-40B4-BE49-F238E27FC236}">
                <a16:creationId xmlns:a16="http://schemas.microsoft.com/office/drawing/2014/main" id="{F1C54EE4-F317-CF77-7C2B-4C6D6775B2A0}"/>
              </a:ext>
            </a:extLst>
          </p:cNvPr>
          <p:cNvSpPr txBox="1">
            <a:spLocks/>
          </p:cNvSpPr>
          <p:nvPr/>
        </p:nvSpPr>
        <p:spPr>
          <a:xfrm>
            <a:off x="5721178" y="1792288"/>
            <a:ext cx="6470822" cy="463492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26" name="Grafik 4">
            <a:extLst>
              <a:ext uri="{FF2B5EF4-FFF2-40B4-BE49-F238E27FC236}">
                <a16:creationId xmlns:a16="http://schemas.microsoft.com/office/drawing/2014/main" id="{5D874251-EF0B-5EE7-5259-9386541C4DCD}"/>
              </a:ext>
            </a:extLst>
          </p:cNvPr>
          <p:cNvPicPr>
            <a:picLocks noChangeAspect="1"/>
          </p:cNvPicPr>
          <p:nvPr/>
        </p:nvPicPr>
        <p:blipFill>
          <a:blip r:embed="rId2"/>
          <a:stretch>
            <a:fillRect/>
          </a:stretch>
        </p:blipFill>
        <p:spPr>
          <a:xfrm>
            <a:off x="6153150" y="1802714"/>
            <a:ext cx="6038850" cy="485775"/>
          </a:xfrm>
          <a:prstGeom prst="rect">
            <a:avLst/>
          </a:prstGeom>
        </p:spPr>
      </p:pic>
      <p:sp>
        <p:nvSpPr>
          <p:cNvPr id="27" name="Textfeld 8">
            <a:extLst>
              <a:ext uri="{FF2B5EF4-FFF2-40B4-BE49-F238E27FC236}">
                <a16:creationId xmlns:a16="http://schemas.microsoft.com/office/drawing/2014/main" id="{50C2DC17-3E62-07A5-F13A-470DC5F67498}"/>
              </a:ext>
            </a:extLst>
          </p:cNvPr>
          <p:cNvSpPr txBox="1"/>
          <p:nvPr/>
        </p:nvSpPr>
        <p:spPr>
          <a:xfrm>
            <a:off x="5757467" y="2037445"/>
            <a:ext cx="359394" cy="369332"/>
          </a:xfrm>
          <a:prstGeom prst="rect">
            <a:avLst/>
          </a:prstGeom>
          <a:noFill/>
        </p:spPr>
        <p:txBody>
          <a:bodyPr wrap="none" rtlCol="0">
            <a:spAutoFit/>
          </a:bodyPr>
          <a:lstStyle/>
          <a:p>
            <a:r>
              <a:rPr lang="de-DE" dirty="0"/>
              <a:t>1.</a:t>
            </a:r>
          </a:p>
        </p:txBody>
      </p:sp>
      <p:pic>
        <p:nvPicPr>
          <p:cNvPr id="28" name="Grafik 7">
            <a:extLst>
              <a:ext uri="{FF2B5EF4-FFF2-40B4-BE49-F238E27FC236}">
                <a16:creationId xmlns:a16="http://schemas.microsoft.com/office/drawing/2014/main" id="{892EC0D4-21DE-4367-15A8-65017922BB36}"/>
              </a:ext>
            </a:extLst>
          </p:cNvPr>
          <p:cNvPicPr>
            <a:picLocks noChangeAspect="1"/>
          </p:cNvPicPr>
          <p:nvPr/>
        </p:nvPicPr>
        <p:blipFill>
          <a:blip r:embed="rId3"/>
          <a:stretch>
            <a:fillRect/>
          </a:stretch>
        </p:blipFill>
        <p:spPr>
          <a:xfrm>
            <a:off x="6327055" y="2114874"/>
            <a:ext cx="3638550" cy="400050"/>
          </a:xfrm>
          <a:prstGeom prst="rect">
            <a:avLst/>
          </a:prstGeom>
        </p:spPr>
      </p:pic>
      <p:cxnSp>
        <p:nvCxnSpPr>
          <p:cNvPr id="29" name="Gerader Verbinder 11">
            <a:extLst>
              <a:ext uri="{FF2B5EF4-FFF2-40B4-BE49-F238E27FC236}">
                <a16:creationId xmlns:a16="http://schemas.microsoft.com/office/drawing/2014/main" id="{FF487958-E103-B59C-E25D-B8A9AF20BC04}"/>
              </a:ext>
            </a:extLst>
          </p:cNvPr>
          <p:cNvCxnSpPr/>
          <p:nvPr/>
        </p:nvCxnSpPr>
        <p:spPr>
          <a:xfrm>
            <a:off x="5885548" y="2505572"/>
            <a:ext cx="5655662" cy="0"/>
          </a:xfrm>
          <a:prstGeom prst="line">
            <a:avLst/>
          </a:prstGeom>
        </p:spPr>
        <p:style>
          <a:lnRef idx="1">
            <a:schemeClr val="accent1"/>
          </a:lnRef>
          <a:fillRef idx="0">
            <a:schemeClr val="accent1"/>
          </a:fillRef>
          <a:effectRef idx="0">
            <a:schemeClr val="accent1"/>
          </a:effectRef>
          <a:fontRef idx="minor">
            <a:schemeClr val="tx1"/>
          </a:fontRef>
        </p:style>
      </p:cxnSp>
      <p:pic>
        <p:nvPicPr>
          <p:cNvPr id="30" name="Grafik 9">
            <a:extLst>
              <a:ext uri="{FF2B5EF4-FFF2-40B4-BE49-F238E27FC236}">
                <a16:creationId xmlns:a16="http://schemas.microsoft.com/office/drawing/2014/main" id="{BEE9E5C6-843F-C75F-9905-90202F8B8E61}"/>
              </a:ext>
            </a:extLst>
          </p:cNvPr>
          <p:cNvPicPr>
            <a:picLocks noChangeAspect="1"/>
          </p:cNvPicPr>
          <p:nvPr/>
        </p:nvPicPr>
        <p:blipFill>
          <a:blip r:embed="rId4"/>
          <a:stretch>
            <a:fillRect/>
          </a:stretch>
        </p:blipFill>
        <p:spPr>
          <a:xfrm>
            <a:off x="6095999" y="2604368"/>
            <a:ext cx="4473677" cy="504825"/>
          </a:xfrm>
          <a:prstGeom prst="rect">
            <a:avLst/>
          </a:prstGeom>
        </p:spPr>
      </p:pic>
      <p:sp>
        <p:nvSpPr>
          <p:cNvPr id="31" name="Textfeld 12">
            <a:extLst>
              <a:ext uri="{FF2B5EF4-FFF2-40B4-BE49-F238E27FC236}">
                <a16:creationId xmlns:a16="http://schemas.microsoft.com/office/drawing/2014/main" id="{C995AE1C-7217-921C-07D2-C56450C0BC12}"/>
              </a:ext>
            </a:extLst>
          </p:cNvPr>
          <p:cNvSpPr txBox="1"/>
          <p:nvPr/>
        </p:nvSpPr>
        <p:spPr>
          <a:xfrm>
            <a:off x="5761584" y="2647047"/>
            <a:ext cx="359394" cy="369332"/>
          </a:xfrm>
          <a:prstGeom prst="rect">
            <a:avLst/>
          </a:prstGeom>
          <a:noFill/>
        </p:spPr>
        <p:txBody>
          <a:bodyPr wrap="none" rtlCol="0">
            <a:spAutoFit/>
          </a:bodyPr>
          <a:lstStyle/>
          <a:p>
            <a:r>
              <a:rPr lang="de-DE" dirty="0"/>
              <a:t>2.</a:t>
            </a:r>
          </a:p>
        </p:txBody>
      </p:sp>
      <p:cxnSp>
        <p:nvCxnSpPr>
          <p:cNvPr id="32" name="Gerader Verbinder 13">
            <a:extLst>
              <a:ext uri="{FF2B5EF4-FFF2-40B4-BE49-F238E27FC236}">
                <a16:creationId xmlns:a16="http://schemas.microsoft.com/office/drawing/2014/main" id="{0A0E107A-76C3-B3A4-A999-8F9C89DBDEEC}"/>
              </a:ext>
            </a:extLst>
          </p:cNvPr>
          <p:cNvCxnSpPr/>
          <p:nvPr/>
        </p:nvCxnSpPr>
        <p:spPr>
          <a:xfrm>
            <a:off x="5877307" y="3152244"/>
            <a:ext cx="5655662"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feld 14">
            <a:extLst>
              <a:ext uri="{FF2B5EF4-FFF2-40B4-BE49-F238E27FC236}">
                <a16:creationId xmlns:a16="http://schemas.microsoft.com/office/drawing/2014/main" id="{DB92F065-1A3A-B2DA-4C43-DE4A63E98BDA}"/>
              </a:ext>
            </a:extLst>
          </p:cNvPr>
          <p:cNvSpPr txBox="1"/>
          <p:nvPr/>
        </p:nvSpPr>
        <p:spPr>
          <a:xfrm>
            <a:off x="5765701" y="3182511"/>
            <a:ext cx="359394" cy="369332"/>
          </a:xfrm>
          <a:prstGeom prst="rect">
            <a:avLst/>
          </a:prstGeom>
          <a:noFill/>
        </p:spPr>
        <p:txBody>
          <a:bodyPr wrap="none" rtlCol="0">
            <a:spAutoFit/>
          </a:bodyPr>
          <a:lstStyle/>
          <a:p>
            <a:r>
              <a:rPr lang="de-DE" dirty="0"/>
              <a:t>3.</a:t>
            </a:r>
          </a:p>
        </p:txBody>
      </p:sp>
      <p:pic>
        <p:nvPicPr>
          <p:cNvPr id="34" name="Grafik 15">
            <a:extLst>
              <a:ext uri="{FF2B5EF4-FFF2-40B4-BE49-F238E27FC236}">
                <a16:creationId xmlns:a16="http://schemas.microsoft.com/office/drawing/2014/main" id="{82470A18-F191-74CD-D143-5BBC8F4C47AA}"/>
              </a:ext>
            </a:extLst>
          </p:cNvPr>
          <p:cNvPicPr>
            <a:picLocks noChangeAspect="1"/>
          </p:cNvPicPr>
          <p:nvPr/>
        </p:nvPicPr>
        <p:blipFill rotWithShape="1">
          <a:blip r:embed="rId5"/>
          <a:srcRect l="5905" t="12263" r="4024" b="4025"/>
          <a:stretch/>
        </p:blipFill>
        <p:spPr>
          <a:xfrm>
            <a:off x="6607277" y="3251725"/>
            <a:ext cx="2476098" cy="415399"/>
          </a:xfrm>
          <a:prstGeom prst="rect">
            <a:avLst/>
          </a:prstGeom>
        </p:spPr>
      </p:pic>
      <p:sp>
        <p:nvSpPr>
          <p:cNvPr id="35" name="Textfeld 16">
            <a:extLst>
              <a:ext uri="{FF2B5EF4-FFF2-40B4-BE49-F238E27FC236}">
                <a16:creationId xmlns:a16="http://schemas.microsoft.com/office/drawing/2014/main" id="{6C5AE4C9-C600-A65F-832A-7704D6CB136E}"/>
              </a:ext>
            </a:extLst>
          </p:cNvPr>
          <p:cNvSpPr txBox="1"/>
          <p:nvPr/>
        </p:nvSpPr>
        <p:spPr>
          <a:xfrm>
            <a:off x="5769817" y="3779756"/>
            <a:ext cx="359394" cy="369332"/>
          </a:xfrm>
          <a:prstGeom prst="rect">
            <a:avLst/>
          </a:prstGeom>
          <a:noFill/>
        </p:spPr>
        <p:txBody>
          <a:bodyPr wrap="none" rtlCol="0">
            <a:spAutoFit/>
          </a:bodyPr>
          <a:lstStyle/>
          <a:p>
            <a:r>
              <a:rPr lang="de-DE" dirty="0"/>
              <a:t>4.</a:t>
            </a:r>
          </a:p>
        </p:txBody>
      </p:sp>
      <p:cxnSp>
        <p:nvCxnSpPr>
          <p:cNvPr id="36" name="Gerader Verbinder 17">
            <a:extLst>
              <a:ext uri="{FF2B5EF4-FFF2-40B4-BE49-F238E27FC236}">
                <a16:creationId xmlns:a16="http://schemas.microsoft.com/office/drawing/2014/main" id="{2ED45DBD-3340-A094-718B-F9D02B42B98E}"/>
              </a:ext>
            </a:extLst>
          </p:cNvPr>
          <p:cNvCxnSpPr/>
          <p:nvPr/>
        </p:nvCxnSpPr>
        <p:spPr>
          <a:xfrm>
            <a:off x="5906137" y="3675349"/>
            <a:ext cx="5655662" cy="0"/>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Grafik 18">
            <a:extLst>
              <a:ext uri="{FF2B5EF4-FFF2-40B4-BE49-F238E27FC236}">
                <a16:creationId xmlns:a16="http://schemas.microsoft.com/office/drawing/2014/main" id="{3CA338BF-66FE-BFAF-0F5D-BB9B689D147E}"/>
              </a:ext>
            </a:extLst>
          </p:cNvPr>
          <p:cNvPicPr>
            <a:picLocks noChangeAspect="1"/>
          </p:cNvPicPr>
          <p:nvPr/>
        </p:nvPicPr>
        <p:blipFill>
          <a:blip r:embed="rId6"/>
          <a:stretch>
            <a:fillRect/>
          </a:stretch>
        </p:blipFill>
        <p:spPr>
          <a:xfrm>
            <a:off x="6105833" y="3786825"/>
            <a:ext cx="4601713" cy="1946179"/>
          </a:xfrm>
          <a:prstGeom prst="rect">
            <a:avLst/>
          </a:prstGeom>
        </p:spPr>
      </p:pic>
      <p:cxnSp>
        <p:nvCxnSpPr>
          <p:cNvPr id="38" name="Gerader Verbinder 19">
            <a:extLst>
              <a:ext uri="{FF2B5EF4-FFF2-40B4-BE49-F238E27FC236}">
                <a16:creationId xmlns:a16="http://schemas.microsoft.com/office/drawing/2014/main" id="{E6C43A4F-9A24-3225-CDAE-EF3882D35F98}"/>
              </a:ext>
            </a:extLst>
          </p:cNvPr>
          <p:cNvCxnSpPr/>
          <p:nvPr/>
        </p:nvCxnSpPr>
        <p:spPr>
          <a:xfrm>
            <a:off x="5922611" y="5693622"/>
            <a:ext cx="5655662"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feld 20">
            <a:extLst>
              <a:ext uri="{FF2B5EF4-FFF2-40B4-BE49-F238E27FC236}">
                <a16:creationId xmlns:a16="http://schemas.microsoft.com/office/drawing/2014/main" id="{5F2B5D66-9F33-BDF1-7412-3B1686B1DD54}"/>
              </a:ext>
            </a:extLst>
          </p:cNvPr>
          <p:cNvSpPr txBox="1"/>
          <p:nvPr/>
        </p:nvSpPr>
        <p:spPr>
          <a:xfrm>
            <a:off x="5773933" y="5748601"/>
            <a:ext cx="359394" cy="369332"/>
          </a:xfrm>
          <a:prstGeom prst="rect">
            <a:avLst/>
          </a:prstGeom>
          <a:noFill/>
        </p:spPr>
        <p:txBody>
          <a:bodyPr wrap="none" rtlCol="0">
            <a:spAutoFit/>
          </a:bodyPr>
          <a:lstStyle/>
          <a:p>
            <a:r>
              <a:rPr lang="de-DE" dirty="0"/>
              <a:t>5.</a:t>
            </a:r>
          </a:p>
        </p:txBody>
      </p:sp>
      <p:pic>
        <p:nvPicPr>
          <p:cNvPr id="40" name="Grafik 21">
            <a:extLst>
              <a:ext uri="{FF2B5EF4-FFF2-40B4-BE49-F238E27FC236}">
                <a16:creationId xmlns:a16="http://schemas.microsoft.com/office/drawing/2014/main" id="{C2478298-94E0-AD16-A7EA-9902686FE9EC}"/>
              </a:ext>
            </a:extLst>
          </p:cNvPr>
          <p:cNvPicPr>
            <a:picLocks noChangeAspect="1"/>
          </p:cNvPicPr>
          <p:nvPr/>
        </p:nvPicPr>
        <p:blipFill>
          <a:blip r:embed="rId7"/>
          <a:stretch>
            <a:fillRect/>
          </a:stretch>
        </p:blipFill>
        <p:spPr>
          <a:xfrm>
            <a:off x="6188942" y="5836156"/>
            <a:ext cx="3914775" cy="352425"/>
          </a:xfrm>
          <a:prstGeom prst="rect">
            <a:avLst/>
          </a:prstGeom>
        </p:spPr>
      </p:pic>
      <p:pic>
        <p:nvPicPr>
          <p:cNvPr id="2" name="Picture 4" descr="GitHub Logo Download - SVG - All Vector Logo">
            <a:extLst>
              <a:ext uri="{FF2B5EF4-FFF2-40B4-BE49-F238E27FC236}">
                <a16:creationId xmlns:a16="http://schemas.microsoft.com/office/drawing/2014/main" id="{F0D7CE69-0194-3D5E-49CF-6B924D09C4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590" y="5762731"/>
            <a:ext cx="984861" cy="5464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F2B1D06-8B08-768A-3C71-B637EB648EDC}"/>
              </a:ext>
            </a:extLst>
          </p:cNvPr>
          <p:cNvSpPr txBox="1"/>
          <p:nvPr/>
        </p:nvSpPr>
        <p:spPr>
          <a:xfrm>
            <a:off x="1529189" y="5873034"/>
            <a:ext cx="4191989" cy="600164"/>
          </a:xfrm>
          <a:prstGeom prst="rect">
            <a:avLst/>
          </a:prstGeom>
          <a:noFill/>
        </p:spPr>
        <p:txBody>
          <a:bodyPr wrap="square">
            <a:spAutoFit/>
          </a:bodyPr>
          <a:lstStyle/>
          <a:p>
            <a:pPr marL="0" indent="0">
              <a:lnSpc>
                <a:spcPct val="100000"/>
              </a:lnSpc>
              <a:spcBef>
                <a:spcPts val="1400"/>
              </a:spcBef>
              <a:buNone/>
            </a:pPr>
            <a:r>
              <a:rPr lang="en-US" sz="1100" dirty="0">
                <a:hlinkClick r:id="rId9"/>
              </a:rPr>
              <a:t>https://github.com/echinni/IBM-Data-Science-Final-Project/blob/27f6af94f87a0723c6205f574710349e367e0a51/Week%201.2%20Data%20Collection%20with%20Web%20Scraping.ipynb</a:t>
            </a:r>
            <a:endParaRPr lang="en-US" sz="1100" dirty="0"/>
          </a:p>
        </p:txBody>
      </p:sp>
    </p:spTree>
    <p:extLst>
      <p:ext uri="{BB962C8B-B14F-4D97-AF65-F5344CB8AC3E}">
        <p14:creationId xmlns:p14="http://schemas.microsoft.com/office/powerpoint/2010/main" val="244588463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1713</TotalTime>
  <Words>2589</Words>
  <Application>Microsoft Office PowerPoint</Application>
  <PresentationFormat>Widescreen</PresentationFormat>
  <Paragraphs>332</Paragraphs>
  <Slides>48</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Abadi</vt:lpstr>
      <vt:lpstr>-apple-system</vt:lpstr>
      <vt:lpstr>Arial</vt:lpstr>
      <vt:lpstr>Calibri</vt:lpstr>
      <vt:lpstr>Calibri Light</vt:lpstr>
      <vt:lpstr>Carlito</vt:lpstr>
      <vt:lpstr>IBM Plex Mono SemiBold</vt:lpstr>
      <vt:lpstr>IBM Plex Mono Text</vt:lpstr>
      <vt:lpstr>Source Sans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Esteban Chinni</cp:lastModifiedBy>
  <cp:revision>199</cp:revision>
  <dcterms:created xsi:type="dcterms:W3CDTF">2021-04-29T18:58:34Z</dcterms:created>
  <dcterms:modified xsi:type="dcterms:W3CDTF">2023-01-17T16:59:18Z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